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6" r:id="rId6"/>
    <p:sldId id="259" r:id="rId7"/>
    <p:sldId id="261" r:id="rId8"/>
    <p:sldId id="265" r:id="rId9"/>
    <p:sldId id="267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408BF1-1874-4FBE-9BCD-9EA4F4AD04F6}" v="2299" dt="2023-03-01T16:19:16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rup" userId="0ac7522a-5b2b-4ffa-a07c-376859a20301" providerId="ADAL" clId="{C7408BF1-1874-4FBE-9BCD-9EA4F4AD04F6}"/>
    <pc:docChg chg="undo custSel mod addSld delSld modSld sldOrd modNotesMaster">
      <pc:chgData name="Daniel Trup" userId="0ac7522a-5b2b-4ffa-a07c-376859a20301" providerId="ADAL" clId="{C7408BF1-1874-4FBE-9BCD-9EA4F4AD04F6}" dt="2023-03-01T16:32:08.963" v="7621" actId="313"/>
      <pc:docMkLst>
        <pc:docMk/>
      </pc:docMkLst>
      <pc:sldChg chg="addSp modSp mod setBg modNotesTx">
        <pc:chgData name="Daniel Trup" userId="0ac7522a-5b2b-4ffa-a07c-376859a20301" providerId="ADAL" clId="{C7408BF1-1874-4FBE-9BCD-9EA4F4AD04F6}" dt="2023-03-01T15:02:32.441" v="6707" actId="20577"/>
        <pc:sldMkLst>
          <pc:docMk/>
          <pc:sldMk cId="3951359701" sldId="256"/>
        </pc:sldMkLst>
        <pc:spChg chg="mod">
          <ac:chgData name="Daniel Trup" userId="0ac7522a-5b2b-4ffa-a07c-376859a20301" providerId="ADAL" clId="{C7408BF1-1874-4FBE-9BCD-9EA4F4AD04F6}" dt="2023-03-01T10:00:08.629" v="960" actId="2711"/>
          <ac:spMkLst>
            <pc:docMk/>
            <pc:sldMk cId="3951359701" sldId="256"/>
            <ac:spMk id="2" creationId="{DFF4FA9B-428D-41C9-8F14-AFE4C25513D1}"/>
          </ac:spMkLst>
        </pc:spChg>
        <pc:spChg chg="mod">
          <ac:chgData name="Daniel Trup" userId="0ac7522a-5b2b-4ffa-a07c-376859a20301" providerId="ADAL" clId="{C7408BF1-1874-4FBE-9BCD-9EA4F4AD04F6}" dt="2023-03-01T10:00:20.362" v="962"/>
          <ac:spMkLst>
            <pc:docMk/>
            <pc:sldMk cId="3951359701" sldId="256"/>
            <ac:spMk id="3" creationId="{73FDEC92-64A4-4C7B-A53B-36E36E152EE2}"/>
          </ac:spMkLst>
        </pc:spChg>
        <pc:spChg chg="add">
          <ac:chgData name="Daniel Trup" userId="0ac7522a-5b2b-4ffa-a07c-376859a20301" providerId="ADAL" clId="{C7408BF1-1874-4FBE-9BCD-9EA4F4AD04F6}" dt="2023-03-01T09:44:59.262" v="204" actId="26606"/>
          <ac:spMkLst>
            <pc:docMk/>
            <pc:sldMk cId="3951359701" sldId="256"/>
            <ac:spMk id="8" creationId="{FFD48BC7-DC40-47DE-87EE-9F4B6ECB9ABB}"/>
          </ac:spMkLst>
        </pc:spChg>
        <pc:spChg chg="add">
          <ac:chgData name="Daniel Trup" userId="0ac7522a-5b2b-4ffa-a07c-376859a20301" providerId="ADAL" clId="{C7408BF1-1874-4FBE-9BCD-9EA4F4AD04F6}" dt="2023-03-01T09:44:59.262" v="204" actId="26606"/>
          <ac:spMkLst>
            <pc:docMk/>
            <pc:sldMk cId="3951359701" sldId="256"/>
            <ac:spMk id="10" creationId="{E502BBC7-2C76-46F3-BC24-5985BC13DB88}"/>
          </ac:spMkLst>
        </pc:spChg>
        <pc:spChg chg="add">
          <ac:chgData name="Daniel Trup" userId="0ac7522a-5b2b-4ffa-a07c-376859a20301" providerId="ADAL" clId="{C7408BF1-1874-4FBE-9BCD-9EA4F4AD04F6}" dt="2023-03-01T09:44:59.262" v="204" actId="26606"/>
          <ac:spMkLst>
            <pc:docMk/>
            <pc:sldMk cId="3951359701" sldId="256"/>
            <ac:spMk id="12" creationId="{C7F28D52-2A5F-4D23-81AE-7CB8B591C7AF}"/>
          </ac:spMkLst>
        </pc:spChg>
        <pc:spChg chg="add">
          <ac:chgData name="Daniel Trup" userId="0ac7522a-5b2b-4ffa-a07c-376859a20301" providerId="ADAL" clId="{C7408BF1-1874-4FBE-9BCD-9EA4F4AD04F6}" dt="2023-03-01T09:44:59.262" v="204" actId="26606"/>
          <ac:spMkLst>
            <pc:docMk/>
            <pc:sldMk cId="3951359701" sldId="256"/>
            <ac:spMk id="14" creationId="{3629484E-3792-4B3D-89AD-7C8A1ED0E0D4}"/>
          </ac:spMkLst>
        </pc:spChg>
      </pc:sldChg>
      <pc:sldChg chg="addSp delSp modSp add del mod setBg">
        <pc:chgData name="Daniel Trup" userId="0ac7522a-5b2b-4ffa-a07c-376859a20301" providerId="ADAL" clId="{C7408BF1-1874-4FBE-9BCD-9EA4F4AD04F6}" dt="2023-03-01T10:56:08.369" v="3141" actId="2696"/>
        <pc:sldMkLst>
          <pc:docMk/>
          <pc:sldMk cId="2559217625" sldId="257"/>
        </pc:sldMkLst>
        <pc:spChg chg="mod">
          <ac:chgData name="Daniel Trup" userId="0ac7522a-5b2b-4ffa-a07c-376859a20301" providerId="ADAL" clId="{C7408BF1-1874-4FBE-9BCD-9EA4F4AD04F6}" dt="2023-03-01T10:31:28.032" v="2280" actId="20577"/>
          <ac:spMkLst>
            <pc:docMk/>
            <pc:sldMk cId="2559217625" sldId="257"/>
            <ac:spMk id="2" creationId="{AD28A460-D368-4D51-B69F-9A3744809FA9}"/>
          </ac:spMkLst>
        </pc:spChg>
        <pc:spChg chg="del mod">
          <ac:chgData name="Daniel Trup" userId="0ac7522a-5b2b-4ffa-a07c-376859a20301" providerId="ADAL" clId="{C7408BF1-1874-4FBE-9BCD-9EA4F4AD04F6}" dt="2023-03-01T10:38:42.767" v="2831" actId="26606"/>
          <ac:spMkLst>
            <pc:docMk/>
            <pc:sldMk cId="2559217625" sldId="257"/>
            <ac:spMk id="3" creationId="{F7367CC8-F113-4E69-A21F-24C35A4FABB3}"/>
          </ac:spMkLst>
        </pc:spChg>
        <pc:spChg chg="add">
          <ac:chgData name="Daniel Trup" userId="0ac7522a-5b2b-4ffa-a07c-376859a20301" providerId="ADAL" clId="{C7408BF1-1874-4FBE-9BCD-9EA4F4AD04F6}" dt="2023-03-01T09:47:52.975" v="528" actId="26606"/>
          <ac:spMkLst>
            <pc:docMk/>
            <pc:sldMk cId="2559217625" sldId="257"/>
            <ac:spMk id="8" creationId="{DAF1966E-FD40-4A4A-B61B-C4DF7FA05F06}"/>
          </ac:spMkLst>
        </pc:spChg>
        <pc:spChg chg="add">
          <ac:chgData name="Daniel Trup" userId="0ac7522a-5b2b-4ffa-a07c-376859a20301" providerId="ADAL" clId="{C7408BF1-1874-4FBE-9BCD-9EA4F4AD04F6}" dt="2023-03-01T09:47:52.975" v="528" actId="26606"/>
          <ac:spMkLst>
            <pc:docMk/>
            <pc:sldMk cId="2559217625" sldId="257"/>
            <ac:spMk id="10" creationId="{047BFA19-D45E-416B-A404-7AF2F3F27017}"/>
          </ac:spMkLst>
        </pc:spChg>
        <pc:spChg chg="add">
          <ac:chgData name="Daniel Trup" userId="0ac7522a-5b2b-4ffa-a07c-376859a20301" providerId="ADAL" clId="{C7408BF1-1874-4FBE-9BCD-9EA4F4AD04F6}" dt="2023-03-01T10:47:23.518" v="2911"/>
          <ac:spMkLst>
            <pc:docMk/>
            <pc:sldMk cId="2559217625" sldId="257"/>
            <ac:spMk id="11" creationId="{EAE856EA-D32F-4C8E-B188-95AF8CE73403}"/>
          </ac:spMkLst>
        </pc:spChg>
        <pc:spChg chg="add">
          <ac:chgData name="Daniel Trup" userId="0ac7522a-5b2b-4ffa-a07c-376859a20301" providerId="ADAL" clId="{C7408BF1-1874-4FBE-9BCD-9EA4F4AD04F6}" dt="2023-03-01T09:47:52.975" v="528" actId="26606"/>
          <ac:spMkLst>
            <pc:docMk/>
            <pc:sldMk cId="2559217625" sldId="257"/>
            <ac:spMk id="12" creationId="{8E0105E7-23DB-4CF2-8258-FF47C7620F6E}"/>
          </ac:spMkLst>
        </pc:spChg>
        <pc:spChg chg="add mod">
          <ac:chgData name="Daniel Trup" userId="0ac7522a-5b2b-4ffa-a07c-376859a20301" providerId="ADAL" clId="{C7408BF1-1874-4FBE-9BCD-9EA4F4AD04F6}" dt="2023-03-01T10:47:44.761" v="2914" actId="1076"/>
          <ac:spMkLst>
            <pc:docMk/>
            <pc:sldMk cId="2559217625" sldId="257"/>
            <ac:spMk id="13" creationId="{41779F52-86CD-47A9-950B-5693BFF97FCA}"/>
          </ac:spMkLst>
        </pc:spChg>
        <pc:spChg chg="add">
          <ac:chgData name="Daniel Trup" userId="0ac7522a-5b2b-4ffa-a07c-376859a20301" providerId="ADAL" clId="{C7408BF1-1874-4FBE-9BCD-9EA4F4AD04F6}" dt="2023-03-01T09:47:52.975" v="528" actId="26606"/>
          <ac:spMkLst>
            <pc:docMk/>
            <pc:sldMk cId="2559217625" sldId="257"/>
            <ac:spMk id="14" creationId="{074B4F7D-14B2-478B-8BF5-01E4E0C5D263}"/>
          </ac:spMkLst>
        </pc:spChg>
        <pc:spChg chg="add">
          <ac:chgData name="Daniel Trup" userId="0ac7522a-5b2b-4ffa-a07c-376859a20301" providerId="ADAL" clId="{C7408BF1-1874-4FBE-9BCD-9EA4F4AD04F6}" dt="2023-03-01T10:48:37.588" v="2918"/>
          <ac:spMkLst>
            <pc:docMk/>
            <pc:sldMk cId="2559217625" sldId="257"/>
            <ac:spMk id="17" creationId="{8E730644-F466-4ACA-930D-3B552552B6C3}"/>
          </ac:spMkLst>
        </pc:spChg>
        <pc:spChg chg="add mod">
          <ac:chgData name="Daniel Trup" userId="0ac7522a-5b2b-4ffa-a07c-376859a20301" providerId="ADAL" clId="{C7408BF1-1874-4FBE-9BCD-9EA4F4AD04F6}" dt="2023-03-01T10:48:48.434" v="2927" actId="20577"/>
          <ac:spMkLst>
            <pc:docMk/>
            <pc:sldMk cId="2559217625" sldId="257"/>
            <ac:spMk id="18" creationId="{50EE9126-38EC-49CC-B2A3-F9CCB0B1E3F0}"/>
          </ac:spMkLst>
        </pc:spChg>
        <pc:grpChg chg="add mod">
          <ac:chgData name="Daniel Trup" userId="0ac7522a-5b2b-4ffa-a07c-376859a20301" providerId="ADAL" clId="{C7408BF1-1874-4FBE-9BCD-9EA4F4AD04F6}" dt="2023-03-01T10:47:45.285" v="2915"/>
          <ac:grpSpMkLst>
            <pc:docMk/>
            <pc:sldMk cId="2559217625" sldId="257"/>
            <ac:grpSpMk id="9" creationId="{105BC270-4C24-4967-8CCB-B1CCDAB4E91C}"/>
          </ac:grpSpMkLst>
        </pc:grpChg>
        <pc:grpChg chg="add mod">
          <ac:chgData name="Daniel Trup" userId="0ac7522a-5b2b-4ffa-a07c-376859a20301" providerId="ADAL" clId="{C7408BF1-1874-4FBE-9BCD-9EA4F4AD04F6}" dt="2023-03-01T10:48:41.556" v="2919" actId="1076"/>
          <ac:grpSpMkLst>
            <pc:docMk/>
            <pc:sldMk cId="2559217625" sldId="257"/>
            <ac:grpSpMk id="15" creationId="{4E26B760-A889-4CCE-98BE-6B45AB399AFE}"/>
          </ac:grpSpMkLst>
        </pc:grpChg>
        <pc:graphicFrameChg chg="add mod">
          <ac:chgData name="Daniel Trup" userId="0ac7522a-5b2b-4ffa-a07c-376859a20301" providerId="ADAL" clId="{C7408BF1-1874-4FBE-9BCD-9EA4F4AD04F6}" dt="2023-03-01T10:49:22.149" v="2930"/>
          <ac:graphicFrameMkLst>
            <pc:docMk/>
            <pc:sldMk cId="2559217625" sldId="257"/>
            <ac:graphicFrameMk id="16" creationId="{60DF0B90-CC01-1628-DC75-67A609FB8BFA}"/>
          </ac:graphicFrameMkLst>
        </pc:graphicFrameChg>
      </pc:sldChg>
      <pc:sldChg chg="addSp delSp modSp add del mod setBg modNotesTx">
        <pc:chgData name="Daniel Trup" userId="0ac7522a-5b2b-4ffa-a07c-376859a20301" providerId="ADAL" clId="{C7408BF1-1874-4FBE-9BCD-9EA4F4AD04F6}" dt="2023-03-01T16:16:05.062" v="7288" actId="2696"/>
        <pc:sldMkLst>
          <pc:docMk/>
          <pc:sldMk cId="3122906133" sldId="258"/>
        </pc:sldMkLst>
        <pc:spChg chg="mod ord">
          <ac:chgData name="Daniel Trup" userId="0ac7522a-5b2b-4ffa-a07c-376859a20301" providerId="ADAL" clId="{C7408BF1-1874-4FBE-9BCD-9EA4F4AD04F6}" dt="2023-03-01T10:19:57.631" v="1685" actId="26606"/>
          <ac:spMkLst>
            <pc:docMk/>
            <pc:sldMk cId="3122906133" sldId="258"/>
            <ac:spMk id="2" creationId="{CABF2D74-79D5-4FB3-90CF-20936208DC94}"/>
          </ac:spMkLst>
        </pc:spChg>
        <pc:spChg chg="del">
          <ac:chgData name="Daniel Trup" userId="0ac7522a-5b2b-4ffa-a07c-376859a20301" providerId="ADAL" clId="{C7408BF1-1874-4FBE-9BCD-9EA4F4AD04F6}" dt="2023-03-01T09:55:24.504" v="801"/>
          <ac:spMkLst>
            <pc:docMk/>
            <pc:sldMk cId="3122906133" sldId="258"/>
            <ac:spMk id="3" creationId="{4700F31B-0BF5-4F57-A602-19EEED872C72}"/>
          </ac:spMkLst>
        </pc:spChg>
        <pc:spChg chg="add mod">
          <ac:chgData name="Daniel Trup" userId="0ac7522a-5b2b-4ffa-a07c-376859a20301" providerId="ADAL" clId="{C7408BF1-1874-4FBE-9BCD-9EA4F4AD04F6}" dt="2023-03-01T10:21:01.779" v="1695" actId="14100"/>
          <ac:spMkLst>
            <pc:docMk/>
            <pc:sldMk cId="3122906133" sldId="258"/>
            <ac:spMk id="8" creationId="{6C8F3701-2A94-4E78-8559-7D02DAC64680}"/>
          </ac:spMkLst>
        </pc:spChg>
        <pc:spChg chg="add mod">
          <ac:chgData name="Daniel Trup" userId="0ac7522a-5b2b-4ffa-a07c-376859a20301" providerId="ADAL" clId="{C7408BF1-1874-4FBE-9BCD-9EA4F4AD04F6}" dt="2023-03-01T14:30:30.947" v="4853" actId="20577"/>
          <ac:spMkLst>
            <pc:docMk/>
            <pc:sldMk cId="3122906133" sldId="258"/>
            <ac:spMk id="9" creationId="{8868673D-385D-44A6-B4FD-8985D28BC212}"/>
          </ac:spMkLst>
        </pc:spChg>
        <pc:spChg chg="add mod">
          <ac:chgData name="Daniel Trup" userId="0ac7522a-5b2b-4ffa-a07c-376859a20301" providerId="ADAL" clId="{C7408BF1-1874-4FBE-9BCD-9EA4F4AD04F6}" dt="2023-03-01T10:21:16.339" v="1698" actId="255"/>
          <ac:spMkLst>
            <pc:docMk/>
            <pc:sldMk cId="3122906133" sldId="258"/>
            <ac:spMk id="10" creationId="{A687D5C2-3CD1-4922-89F5-2D146AD5A40F}"/>
          </ac:spMkLst>
        </pc:spChg>
        <pc:spChg chg="add mod">
          <ac:chgData name="Daniel Trup" userId="0ac7522a-5b2b-4ffa-a07c-376859a20301" providerId="ADAL" clId="{C7408BF1-1874-4FBE-9BCD-9EA4F4AD04F6}" dt="2023-03-01T10:21:22.555" v="1699" actId="255"/>
          <ac:spMkLst>
            <pc:docMk/>
            <pc:sldMk cId="3122906133" sldId="258"/>
            <ac:spMk id="11" creationId="{ACAFAC12-7BC5-4450-932D-E0897C67A883}"/>
          </ac:spMkLst>
        </pc:spChg>
        <pc:spChg chg="add">
          <ac:chgData name="Daniel Trup" userId="0ac7522a-5b2b-4ffa-a07c-376859a20301" providerId="ADAL" clId="{C7408BF1-1874-4FBE-9BCD-9EA4F4AD04F6}" dt="2023-03-01T10:19:57.631" v="1685" actId="26606"/>
          <ac:spMkLst>
            <pc:docMk/>
            <pc:sldMk cId="3122906133" sldId="258"/>
            <ac:spMk id="16" creationId="{96918796-2918-40D6-BE3A-4600C47FCD42}"/>
          </ac:spMkLst>
        </pc:spChg>
        <pc:picChg chg="add mod">
          <ac:chgData name="Daniel Trup" userId="0ac7522a-5b2b-4ffa-a07c-376859a20301" providerId="ADAL" clId="{C7408BF1-1874-4FBE-9BCD-9EA4F4AD04F6}" dt="2023-03-01T10:19:57.631" v="1685" actId="26606"/>
          <ac:picMkLst>
            <pc:docMk/>
            <pc:sldMk cId="3122906133" sldId="258"/>
            <ac:picMk id="4" creationId="{62AFA03B-4D4E-4178-B39D-F9C20B6987A3}"/>
          </ac:picMkLst>
        </pc:picChg>
        <pc:picChg chg="add mod ord">
          <ac:chgData name="Daniel Trup" userId="0ac7522a-5b2b-4ffa-a07c-376859a20301" providerId="ADAL" clId="{C7408BF1-1874-4FBE-9BCD-9EA4F4AD04F6}" dt="2023-03-01T10:19:57.631" v="1685" actId="26606"/>
          <ac:picMkLst>
            <pc:docMk/>
            <pc:sldMk cId="3122906133" sldId="258"/>
            <ac:picMk id="5" creationId="{6020707A-27B2-4A9E-B5A9-B4D7A8735341}"/>
          </ac:picMkLst>
        </pc:picChg>
        <pc:picChg chg="add mod ord">
          <ac:chgData name="Daniel Trup" userId="0ac7522a-5b2b-4ffa-a07c-376859a20301" providerId="ADAL" clId="{C7408BF1-1874-4FBE-9BCD-9EA4F4AD04F6}" dt="2023-03-01T10:19:57.631" v="1685" actId="26606"/>
          <ac:picMkLst>
            <pc:docMk/>
            <pc:sldMk cId="3122906133" sldId="258"/>
            <ac:picMk id="6" creationId="{9CBF1CE7-CB71-435B-BE38-B001BD9713A9}"/>
          </ac:picMkLst>
        </pc:picChg>
        <pc:picChg chg="add mod ord">
          <ac:chgData name="Daniel Trup" userId="0ac7522a-5b2b-4ffa-a07c-376859a20301" providerId="ADAL" clId="{C7408BF1-1874-4FBE-9BCD-9EA4F4AD04F6}" dt="2023-03-01T10:19:57.631" v="1685" actId="26606"/>
          <ac:picMkLst>
            <pc:docMk/>
            <pc:sldMk cId="3122906133" sldId="258"/>
            <ac:picMk id="7" creationId="{423CAB83-74B0-41BF-93AA-7F32E601367B}"/>
          </ac:picMkLst>
        </pc:picChg>
      </pc:sldChg>
      <pc:sldChg chg="addSp delSp modSp add mod setBg modNotesTx">
        <pc:chgData name="Daniel Trup" userId="0ac7522a-5b2b-4ffa-a07c-376859a20301" providerId="ADAL" clId="{C7408BF1-1874-4FBE-9BCD-9EA4F4AD04F6}" dt="2023-03-01T15:28:10.516" v="6806" actId="115"/>
        <pc:sldMkLst>
          <pc:docMk/>
          <pc:sldMk cId="284548605" sldId="259"/>
        </pc:sldMkLst>
        <pc:spChg chg="mod">
          <ac:chgData name="Daniel Trup" userId="0ac7522a-5b2b-4ffa-a07c-376859a20301" providerId="ADAL" clId="{C7408BF1-1874-4FBE-9BCD-9EA4F4AD04F6}" dt="2023-03-01T15:28:10.516" v="6806" actId="115"/>
          <ac:spMkLst>
            <pc:docMk/>
            <pc:sldMk cId="284548605" sldId="259"/>
            <ac:spMk id="2" creationId="{E3189E19-3034-448D-8D14-0B34523009EC}"/>
          </ac:spMkLst>
        </pc:spChg>
        <pc:spChg chg="del mod">
          <ac:chgData name="Daniel Trup" userId="0ac7522a-5b2b-4ffa-a07c-376859a20301" providerId="ADAL" clId="{C7408BF1-1874-4FBE-9BCD-9EA4F4AD04F6}" dt="2023-03-01T10:29:54.943" v="2217" actId="26606"/>
          <ac:spMkLst>
            <pc:docMk/>
            <pc:sldMk cId="284548605" sldId="259"/>
            <ac:spMk id="3" creationId="{178ED6DB-706E-4D90-B615-68C652E252C2}"/>
          </ac:spMkLst>
        </pc:spChg>
        <pc:spChg chg="add del">
          <ac:chgData name="Daniel Trup" userId="0ac7522a-5b2b-4ffa-a07c-376859a20301" providerId="ADAL" clId="{C7408BF1-1874-4FBE-9BCD-9EA4F4AD04F6}" dt="2023-03-01T10:29:54.925" v="2216" actId="26606"/>
          <ac:spMkLst>
            <pc:docMk/>
            <pc:sldMk cId="284548605" sldId="259"/>
            <ac:spMk id="8" creationId="{100EDD19-6802-4EC3-95CE-CFFAB042CFD6}"/>
          </ac:spMkLst>
        </pc:spChg>
        <pc:spChg chg="add del">
          <ac:chgData name="Daniel Trup" userId="0ac7522a-5b2b-4ffa-a07c-376859a20301" providerId="ADAL" clId="{C7408BF1-1874-4FBE-9BCD-9EA4F4AD04F6}" dt="2023-03-01T10:29:54.925" v="2216" actId="26606"/>
          <ac:spMkLst>
            <pc:docMk/>
            <pc:sldMk cId="284548605" sldId="259"/>
            <ac:spMk id="10" creationId="{DB17E863-922E-4C26-BD64-E8FD41D28661}"/>
          </ac:spMkLst>
        </pc:spChg>
        <pc:graphicFrameChg chg="add mod">
          <ac:chgData name="Daniel Trup" userId="0ac7522a-5b2b-4ffa-a07c-376859a20301" providerId="ADAL" clId="{C7408BF1-1874-4FBE-9BCD-9EA4F4AD04F6}" dt="2023-03-01T10:45:57.091" v="2907" actId="2711"/>
          <ac:graphicFrameMkLst>
            <pc:docMk/>
            <pc:sldMk cId="284548605" sldId="259"/>
            <ac:graphicFrameMk id="5" creationId="{45A39D4B-4602-5617-0AB9-D61360D51BC9}"/>
          </ac:graphicFrameMkLst>
        </pc:graphicFrameChg>
      </pc:sldChg>
      <pc:sldChg chg="addSp delSp modSp add del mod setBg">
        <pc:chgData name="Daniel Trup" userId="0ac7522a-5b2b-4ffa-a07c-376859a20301" providerId="ADAL" clId="{C7408BF1-1874-4FBE-9BCD-9EA4F4AD04F6}" dt="2023-03-01T10:21:54.908" v="1700" actId="2696"/>
        <pc:sldMkLst>
          <pc:docMk/>
          <pc:sldMk cId="515394512" sldId="259"/>
        </pc:sldMkLst>
        <pc:spChg chg="mod">
          <ac:chgData name="Daniel Trup" userId="0ac7522a-5b2b-4ffa-a07c-376859a20301" providerId="ADAL" clId="{C7408BF1-1874-4FBE-9BCD-9EA4F4AD04F6}" dt="2023-03-01T10:08:58.911" v="1430" actId="26606"/>
          <ac:spMkLst>
            <pc:docMk/>
            <pc:sldMk cId="515394512" sldId="259"/>
            <ac:spMk id="2" creationId="{CABF2D74-79D5-4FB3-90CF-20936208DC94}"/>
          </ac:spMkLst>
        </pc:spChg>
        <pc:spChg chg="add del mod">
          <ac:chgData name="Daniel Trup" userId="0ac7522a-5b2b-4ffa-a07c-376859a20301" providerId="ADAL" clId="{C7408BF1-1874-4FBE-9BCD-9EA4F4AD04F6}" dt="2023-03-01T10:08:01.294" v="1426"/>
          <ac:spMkLst>
            <pc:docMk/>
            <pc:sldMk cId="515394512" sldId="259"/>
            <ac:spMk id="3" creationId="{B87B7918-8BF6-4220-9B24-14A133CDF1BD}"/>
          </ac:spMkLst>
        </pc:spChg>
        <pc:spChg chg="add del mod">
          <ac:chgData name="Daniel Trup" userId="0ac7522a-5b2b-4ffa-a07c-376859a20301" providerId="ADAL" clId="{C7408BF1-1874-4FBE-9BCD-9EA4F4AD04F6}" dt="2023-03-01T10:08:00.705" v="1425" actId="47"/>
          <ac:spMkLst>
            <pc:docMk/>
            <pc:sldMk cId="515394512" sldId="259"/>
            <ac:spMk id="8" creationId="{6C8F3701-2A94-4E78-8559-7D02DAC64680}"/>
          </ac:spMkLst>
        </pc:spChg>
        <pc:spChg chg="del">
          <ac:chgData name="Daniel Trup" userId="0ac7522a-5b2b-4ffa-a07c-376859a20301" providerId="ADAL" clId="{C7408BF1-1874-4FBE-9BCD-9EA4F4AD04F6}" dt="2023-03-01T10:08:05.621" v="1427" actId="478"/>
          <ac:spMkLst>
            <pc:docMk/>
            <pc:sldMk cId="515394512" sldId="259"/>
            <ac:spMk id="9" creationId="{8868673D-385D-44A6-B4FD-8985D28BC212}"/>
          </ac:spMkLst>
        </pc:spChg>
        <pc:spChg chg="del">
          <ac:chgData name="Daniel Trup" userId="0ac7522a-5b2b-4ffa-a07c-376859a20301" providerId="ADAL" clId="{C7408BF1-1874-4FBE-9BCD-9EA4F4AD04F6}" dt="2023-03-01T10:08:11.421" v="1428" actId="478"/>
          <ac:spMkLst>
            <pc:docMk/>
            <pc:sldMk cId="515394512" sldId="259"/>
            <ac:spMk id="10" creationId="{A687D5C2-3CD1-4922-89F5-2D146AD5A40F}"/>
          </ac:spMkLst>
        </pc:spChg>
        <pc:spChg chg="del">
          <ac:chgData name="Daniel Trup" userId="0ac7522a-5b2b-4ffa-a07c-376859a20301" providerId="ADAL" clId="{C7408BF1-1874-4FBE-9BCD-9EA4F4AD04F6}" dt="2023-03-01T10:08:16.160" v="1429" actId="478"/>
          <ac:spMkLst>
            <pc:docMk/>
            <pc:sldMk cId="515394512" sldId="259"/>
            <ac:spMk id="11" creationId="{ACAFAC12-7BC5-4450-932D-E0897C67A883}"/>
          </ac:spMkLst>
        </pc:spChg>
        <pc:spChg chg="add">
          <ac:chgData name="Daniel Trup" userId="0ac7522a-5b2b-4ffa-a07c-376859a20301" providerId="ADAL" clId="{C7408BF1-1874-4FBE-9BCD-9EA4F4AD04F6}" dt="2023-03-01T10:08:58.911" v="1430" actId="26606"/>
          <ac:spMkLst>
            <pc:docMk/>
            <pc:sldMk cId="515394512" sldId="259"/>
            <ac:spMk id="13" creationId="{91F55C5D-1648-4BE3-932D-8CADBF3F6736}"/>
          </ac:spMkLst>
        </pc:spChg>
        <pc:spChg chg="add">
          <ac:chgData name="Daniel Trup" userId="0ac7522a-5b2b-4ffa-a07c-376859a20301" providerId="ADAL" clId="{C7408BF1-1874-4FBE-9BCD-9EA4F4AD04F6}" dt="2023-03-01T10:08:58.911" v="1430" actId="26606"/>
          <ac:spMkLst>
            <pc:docMk/>
            <pc:sldMk cId="515394512" sldId="259"/>
            <ac:spMk id="15" creationId="{A38E1331-B5A6-44BE-BF4E-EE6C2FD2A242}"/>
          </ac:spMkLst>
        </pc:spChg>
        <pc:picChg chg="add del mod ord">
          <ac:chgData name="Daniel Trup" userId="0ac7522a-5b2b-4ffa-a07c-376859a20301" providerId="ADAL" clId="{C7408BF1-1874-4FBE-9BCD-9EA4F4AD04F6}" dt="2023-03-01T10:08:58.911" v="1430" actId="26606"/>
          <ac:picMkLst>
            <pc:docMk/>
            <pc:sldMk cId="515394512" sldId="259"/>
            <ac:picMk id="4" creationId="{62AFA03B-4D4E-4178-B39D-F9C20B6987A3}"/>
          </ac:picMkLst>
        </pc:picChg>
        <pc:picChg chg="mod">
          <ac:chgData name="Daniel Trup" userId="0ac7522a-5b2b-4ffa-a07c-376859a20301" providerId="ADAL" clId="{C7408BF1-1874-4FBE-9BCD-9EA4F4AD04F6}" dt="2023-03-01T10:08:58.911" v="1430" actId="26606"/>
          <ac:picMkLst>
            <pc:docMk/>
            <pc:sldMk cId="515394512" sldId="259"/>
            <ac:picMk id="5" creationId="{6020707A-27B2-4A9E-B5A9-B4D7A8735341}"/>
          </ac:picMkLst>
        </pc:picChg>
        <pc:picChg chg="mod">
          <ac:chgData name="Daniel Trup" userId="0ac7522a-5b2b-4ffa-a07c-376859a20301" providerId="ADAL" clId="{C7408BF1-1874-4FBE-9BCD-9EA4F4AD04F6}" dt="2023-03-01T10:08:58.911" v="1430" actId="26606"/>
          <ac:picMkLst>
            <pc:docMk/>
            <pc:sldMk cId="515394512" sldId="259"/>
            <ac:picMk id="6" creationId="{9CBF1CE7-CB71-435B-BE38-B001BD9713A9}"/>
          </ac:picMkLst>
        </pc:picChg>
        <pc:picChg chg="mod">
          <ac:chgData name="Daniel Trup" userId="0ac7522a-5b2b-4ffa-a07c-376859a20301" providerId="ADAL" clId="{C7408BF1-1874-4FBE-9BCD-9EA4F4AD04F6}" dt="2023-03-01T10:08:58.911" v="1430" actId="26606"/>
          <ac:picMkLst>
            <pc:docMk/>
            <pc:sldMk cId="515394512" sldId="259"/>
            <ac:picMk id="7" creationId="{423CAB83-74B0-41BF-93AA-7F32E601367B}"/>
          </ac:picMkLst>
        </pc:picChg>
      </pc:sldChg>
      <pc:sldChg chg="add del">
        <pc:chgData name="Daniel Trup" userId="0ac7522a-5b2b-4ffa-a07c-376859a20301" providerId="ADAL" clId="{C7408BF1-1874-4FBE-9BCD-9EA4F4AD04F6}" dt="2023-03-01T10:07:47.994" v="1419" actId="2696"/>
        <pc:sldMkLst>
          <pc:docMk/>
          <pc:sldMk cId="787231926" sldId="259"/>
        </pc:sldMkLst>
      </pc:sldChg>
      <pc:sldChg chg="addSp delSp modSp add del mod setBg">
        <pc:chgData name="Daniel Trup" userId="0ac7522a-5b2b-4ffa-a07c-376859a20301" providerId="ADAL" clId="{C7408BF1-1874-4FBE-9BCD-9EA4F4AD04F6}" dt="2023-03-01T10:38:26.229" v="2830" actId="2696"/>
        <pc:sldMkLst>
          <pc:docMk/>
          <pc:sldMk cId="3640128733" sldId="260"/>
        </pc:sldMkLst>
        <pc:spChg chg="mod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2" creationId="{01265636-13EE-41B4-AB69-26C22873439F}"/>
          </ac:spMkLst>
        </pc:spChg>
        <pc:spChg chg="add del mod">
          <ac:chgData name="Daniel Trup" userId="0ac7522a-5b2b-4ffa-a07c-376859a20301" providerId="ADAL" clId="{C7408BF1-1874-4FBE-9BCD-9EA4F4AD04F6}" dt="2023-03-01T10:37:08.206" v="2820" actId="26606"/>
          <ac:spMkLst>
            <pc:docMk/>
            <pc:sldMk cId="3640128733" sldId="260"/>
            <ac:spMk id="3" creationId="{AC82F306-905C-4BDC-A56C-C2B2A10445B7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7" creationId="{AC82F306-905C-4BDC-A56C-C2B2A10445B7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8" creationId="{2B566528-1B12-4246-9431-5C2D7D081168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10" creationId="{2E80C965-DB6D-4F81-9E9E-B027384D0BD6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12" creationId="{A580F890-B085-4E95-96AA-55AEBEC5CE6E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14" creationId="{D3F51FEB-38FB-4F6C-9F7B-2F2AFAB65463}"/>
          </ac:spMkLst>
        </pc:spChg>
        <pc:spChg chg="add del">
          <ac:chgData name="Daniel Trup" userId="0ac7522a-5b2b-4ffa-a07c-376859a20301" providerId="ADAL" clId="{C7408BF1-1874-4FBE-9BCD-9EA4F4AD04F6}" dt="2023-03-01T10:37:04.490" v="2813" actId="26606"/>
          <ac:spMkLst>
            <pc:docMk/>
            <pc:sldMk cId="3640128733" sldId="260"/>
            <ac:spMk id="16" creationId="{1E547BA6-BAE0-43BB-A7CA-60F69CE252F0}"/>
          </ac:spMkLst>
        </pc:spChg>
        <pc:graphicFrameChg chg="add del">
          <ac:chgData name="Daniel Trup" userId="0ac7522a-5b2b-4ffa-a07c-376859a20301" providerId="ADAL" clId="{C7408BF1-1874-4FBE-9BCD-9EA4F4AD04F6}" dt="2023-03-01T10:37:02.287" v="2811" actId="26606"/>
          <ac:graphicFrameMkLst>
            <pc:docMk/>
            <pc:sldMk cId="3640128733" sldId="260"/>
            <ac:graphicFrameMk id="5" creationId="{CB9EF3D8-A77B-E070-E0FE-B9B0177FA994}"/>
          </ac:graphicFrameMkLst>
        </pc:graphicFrameChg>
        <pc:graphicFrameChg chg="add del">
          <ac:chgData name="Daniel Trup" userId="0ac7522a-5b2b-4ffa-a07c-376859a20301" providerId="ADAL" clId="{C7408BF1-1874-4FBE-9BCD-9EA4F4AD04F6}" dt="2023-03-01T10:37:06.270" v="2815" actId="26606"/>
          <ac:graphicFrameMkLst>
            <pc:docMk/>
            <pc:sldMk cId="3640128733" sldId="260"/>
            <ac:graphicFrameMk id="18" creationId="{8DC5EB9F-0995-71C5-D8A4-FC43F9561727}"/>
          </ac:graphicFrameMkLst>
        </pc:graphicFrameChg>
        <pc:graphicFrameChg chg="add del">
          <ac:chgData name="Daniel Trup" userId="0ac7522a-5b2b-4ffa-a07c-376859a20301" providerId="ADAL" clId="{C7408BF1-1874-4FBE-9BCD-9EA4F4AD04F6}" dt="2023-03-01T10:37:07.470" v="2817" actId="26606"/>
          <ac:graphicFrameMkLst>
            <pc:docMk/>
            <pc:sldMk cId="3640128733" sldId="260"/>
            <ac:graphicFrameMk id="20" creationId="{A1E8C3F6-959A-FA31-7F3C-B15BE805B824}"/>
          </ac:graphicFrameMkLst>
        </pc:graphicFrameChg>
        <pc:graphicFrameChg chg="add del">
          <ac:chgData name="Daniel Trup" userId="0ac7522a-5b2b-4ffa-a07c-376859a20301" providerId="ADAL" clId="{C7408BF1-1874-4FBE-9BCD-9EA4F4AD04F6}" dt="2023-03-01T10:37:08.157" v="2819" actId="26606"/>
          <ac:graphicFrameMkLst>
            <pc:docMk/>
            <pc:sldMk cId="3640128733" sldId="260"/>
            <ac:graphicFrameMk id="22" creationId="{CB9EF3D8-A77B-E070-E0FE-B9B0177FA994}"/>
          </ac:graphicFrameMkLst>
        </pc:graphicFrameChg>
        <pc:graphicFrameChg chg="add">
          <ac:chgData name="Daniel Trup" userId="0ac7522a-5b2b-4ffa-a07c-376859a20301" providerId="ADAL" clId="{C7408BF1-1874-4FBE-9BCD-9EA4F4AD04F6}" dt="2023-03-01T10:37:08.206" v="2820" actId="26606"/>
          <ac:graphicFrameMkLst>
            <pc:docMk/>
            <pc:sldMk cId="3640128733" sldId="260"/>
            <ac:graphicFrameMk id="24" creationId="{F429B52F-9057-3C82-C4CA-DE3EFC7059FA}"/>
          </ac:graphicFrameMkLst>
        </pc:graphicFrameChg>
      </pc:sldChg>
      <pc:sldChg chg="add del">
        <pc:chgData name="Daniel Trup" userId="0ac7522a-5b2b-4ffa-a07c-376859a20301" providerId="ADAL" clId="{C7408BF1-1874-4FBE-9BCD-9EA4F4AD04F6}" dt="2023-03-01T10:37:14.597" v="2822" actId="2696"/>
        <pc:sldMkLst>
          <pc:docMk/>
          <pc:sldMk cId="452789654" sldId="261"/>
        </pc:sldMkLst>
      </pc:sldChg>
      <pc:sldChg chg="modSp add modNotesTx">
        <pc:chgData name="Daniel Trup" userId="0ac7522a-5b2b-4ffa-a07c-376859a20301" providerId="ADAL" clId="{C7408BF1-1874-4FBE-9BCD-9EA4F4AD04F6}" dt="2023-03-01T16:32:08.963" v="7621" actId="313"/>
        <pc:sldMkLst>
          <pc:docMk/>
          <pc:sldMk cId="2440261575" sldId="261"/>
        </pc:sldMkLst>
        <pc:spChg chg="mod">
          <ac:chgData name="Daniel Trup" userId="0ac7522a-5b2b-4ffa-a07c-376859a20301" providerId="ADAL" clId="{C7408BF1-1874-4FBE-9BCD-9EA4F4AD04F6}" dt="2023-03-01T16:25:45.197" v="7620" actId="1076"/>
          <ac:spMkLst>
            <pc:docMk/>
            <pc:sldMk cId="2440261575" sldId="261"/>
            <ac:spMk id="2" creationId="{E3189E19-3034-448D-8D14-0B34523009EC}"/>
          </ac:spMkLst>
        </pc:spChg>
        <pc:graphicFrameChg chg="mod">
          <ac:chgData name="Daniel Trup" userId="0ac7522a-5b2b-4ffa-a07c-376859a20301" providerId="ADAL" clId="{C7408BF1-1874-4FBE-9BCD-9EA4F4AD04F6}" dt="2023-03-01T10:45:44.737" v="2905" actId="2711"/>
          <ac:graphicFrameMkLst>
            <pc:docMk/>
            <pc:sldMk cId="2440261575" sldId="261"/>
            <ac:graphicFrameMk id="5" creationId="{45A39D4B-4602-5617-0AB9-D61360D51BC9}"/>
          </ac:graphicFrameMkLst>
        </pc:graphicFrameChg>
      </pc:sldChg>
      <pc:sldChg chg="addSp delSp modSp add del mod ord setBg modNotesTx">
        <pc:chgData name="Daniel Trup" userId="0ac7522a-5b2b-4ffa-a07c-376859a20301" providerId="ADAL" clId="{C7408BF1-1874-4FBE-9BCD-9EA4F4AD04F6}" dt="2023-03-01T16:15:59.818" v="7287" actId="2696"/>
        <pc:sldMkLst>
          <pc:docMk/>
          <pc:sldMk cId="328093440" sldId="262"/>
        </pc:sldMkLst>
        <pc:spChg chg="mod">
          <ac:chgData name="Daniel Trup" userId="0ac7522a-5b2b-4ffa-a07c-376859a20301" providerId="ADAL" clId="{C7408BF1-1874-4FBE-9BCD-9EA4F4AD04F6}" dt="2023-03-01T16:08:47.836" v="6956" actId="1076"/>
          <ac:spMkLst>
            <pc:docMk/>
            <pc:sldMk cId="328093440" sldId="262"/>
            <ac:spMk id="2" creationId="{BC307B8D-2672-4782-9ADE-D61E9C0E193E}"/>
          </ac:spMkLst>
        </pc:spChg>
        <pc:spChg chg="add del mod">
          <ac:chgData name="Daniel Trup" userId="0ac7522a-5b2b-4ffa-a07c-376859a20301" providerId="ADAL" clId="{C7408BF1-1874-4FBE-9BCD-9EA4F4AD04F6}" dt="2023-03-01T10:50:39.537" v="2961" actId="26606"/>
          <ac:spMkLst>
            <pc:docMk/>
            <pc:sldMk cId="328093440" sldId="262"/>
            <ac:spMk id="3" creationId="{FA823A21-5916-4F25-A8A3-0A036B3D012A}"/>
          </ac:spMkLst>
        </pc:spChg>
        <pc:spChg chg="add">
          <ac:chgData name="Daniel Trup" userId="0ac7522a-5b2b-4ffa-a07c-376859a20301" providerId="ADAL" clId="{C7408BF1-1874-4FBE-9BCD-9EA4F4AD04F6}" dt="2023-03-01T16:05:21.312" v="6902"/>
          <ac:spMkLst>
            <pc:docMk/>
            <pc:sldMk cId="328093440" sldId="262"/>
            <ac:spMk id="7" creationId="{83772E85-AA22-4036-8E54-0AB3BE0E26CB}"/>
          </ac:spMkLst>
        </pc:spChg>
        <pc:spChg chg="add del">
          <ac:chgData name="Daniel Trup" userId="0ac7522a-5b2b-4ffa-a07c-376859a20301" providerId="ADAL" clId="{C7408BF1-1874-4FBE-9BCD-9EA4F4AD04F6}" dt="2023-03-01T10:50:52.929" v="2962" actId="26606"/>
          <ac:spMkLst>
            <pc:docMk/>
            <pc:sldMk cId="328093440" sldId="262"/>
            <ac:spMk id="7" creationId="{FA823A21-5916-4F25-A8A3-0A036B3D012A}"/>
          </ac:spMkLst>
        </pc:spChg>
        <pc:spChg chg="add">
          <ac:chgData name="Daniel Trup" userId="0ac7522a-5b2b-4ffa-a07c-376859a20301" providerId="ADAL" clId="{C7408BF1-1874-4FBE-9BCD-9EA4F4AD04F6}" dt="2023-03-01T10:50:39.537" v="2961" actId="26606"/>
          <ac:spMkLst>
            <pc:docMk/>
            <pc:sldMk cId="328093440" sldId="262"/>
            <ac:spMk id="8" creationId="{100EDD19-6802-4EC3-95CE-CFFAB042CFD6}"/>
          </ac:spMkLst>
        </pc:spChg>
        <pc:spChg chg="add">
          <ac:chgData name="Daniel Trup" userId="0ac7522a-5b2b-4ffa-a07c-376859a20301" providerId="ADAL" clId="{C7408BF1-1874-4FBE-9BCD-9EA4F4AD04F6}" dt="2023-03-01T16:05:21.312" v="6902"/>
          <ac:spMkLst>
            <pc:docMk/>
            <pc:sldMk cId="328093440" sldId="262"/>
            <ac:spMk id="9" creationId="{F443AD2D-EA3D-4D77-B45A-B7105120B87D}"/>
          </ac:spMkLst>
        </pc:spChg>
        <pc:spChg chg="add mod">
          <ac:chgData name="Daniel Trup" userId="0ac7522a-5b2b-4ffa-a07c-376859a20301" providerId="ADAL" clId="{C7408BF1-1874-4FBE-9BCD-9EA4F4AD04F6}" dt="2023-03-01T10:50:52.929" v="2962" actId="26606"/>
          <ac:spMkLst>
            <pc:docMk/>
            <pc:sldMk cId="328093440" sldId="262"/>
            <ac:spMk id="10" creationId="{DB17E863-922E-4C26-BD64-E8FD41D28661}"/>
          </ac:spMkLst>
        </pc:spChg>
        <pc:grpChg chg="add mod">
          <ac:chgData name="Daniel Trup" userId="0ac7522a-5b2b-4ffa-a07c-376859a20301" providerId="ADAL" clId="{C7408BF1-1874-4FBE-9BCD-9EA4F4AD04F6}" dt="2023-03-01T16:05:25.420" v="6903" actId="1076"/>
          <ac:grpSpMkLst>
            <pc:docMk/>
            <pc:sldMk cId="328093440" sldId="262"/>
            <ac:grpSpMk id="6" creationId="{7E01A1A7-A1FB-44A0-9FEE-FB779C6E9FE3}"/>
          </ac:grpSpMkLst>
        </pc:grpChg>
        <pc:graphicFrameChg chg="add del modGraphic">
          <ac:chgData name="Daniel Trup" userId="0ac7522a-5b2b-4ffa-a07c-376859a20301" providerId="ADAL" clId="{C7408BF1-1874-4FBE-9BCD-9EA4F4AD04F6}" dt="2023-03-01T16:10:29.204" v="6970" actId="478"/>
          <ac:graphicFrameMkLst>
            <pc:docMk/>
            <pc:sldMk cId="328093440" sldId="262"/>
            <ac:graphicFrameMk id="4" creationId="{B2BB2AD8-2E7E-441D-A8E8-27DA8B856987}"/>
          </ac:graphicFrameMkLst>
        </pc:graphicFrameChg>
        <pc:graphicFrameChg chg="add del">
          <ac:chgData name="Daniel Trup" userId="0ac7522a-5b2b-4ffa-a07c-376859a20301" providerId="ADAL" clId="{C7408BF1-1874-4FBE-9BCD-9EA4F4AD04F6}" dt="2023-03-01T10:50:39.531" v="2960" actId="26606"/>
          <ac:graphicFrameMkLst>
            <pc:docMk/>
            <pc:sldMk cId="328093440" sldId="262"/>
            <ac:graphicFrameMk id="5" creationId="{20788D80-6A56-6DA8-B03D-D92E3DFC13A4}"/>
          </ac:graphicFrameMkLst>
        </pc:graphicFrameChg>
        <pc:graphicFrameChg chg="add mod">
          <ac:chgData name="Daniel Trup" userId="0ac7522a-5b2b-4ffa-a07c-376859a20301" providerId="ADAL" clId="{C7408BF1-1874-4FBE-9BCD-9EA4F4AD04F6}" dt="2023-03-01T16:08:53.094" v="6957"/>
          <ac:graphicFrameMkLst>
            <pc:docMk/>
            <pc:sldMk cId="328093440" sldId="262"/>
            <ac:graphicFrameMk id="12" creationId="{0EC52336-B664-5B69-BBF8-F389CD31A457}"/>
          </ac:graphicFrameMkLst>
        </pc:graphicFrameChg>
      </pc:sldChg>
      <pc:sldChg chg="add del">
        <pc:chgData name="Daniel Trup" userId="0ac7522a-5b2b-4ffa-a07c-376859a20301" providerId="ADAL" clId="{C7408BF1-1874-4FBE-9BCD-9EA4F4AD04F6}" dt="2023-03-01T10:52:11.233" v="2969" actId="2696"/>
        <pc:sldMkLst>
          <pc:docMk/>
          <pc:sldMk cId="1209169593" sldId="263"/>
        </pc:sldMkLst>
      </pc:sldChg>
      <pc:sldChg chg="delSp add del setBg delDesignElem">
        <pc:chgData name="Daniel Trup" userId="0ac7522a-5b2b-4ffa-a07c-376859a20301" providerId="ADAL" clId="{C7408BF1-1874-4FBE-9BCD-9EA4F4AD04F6}" dt="2023-03-01T10:55:50.987" v="3140" actId="2696"/>
        <pc:sldMkLst>
          <pc:docMk/>
          <pc:sldMk cId="77045849" sldId="264"/>
        </pc:sldMkLst>
        <pc:spChg chg="del">
          <ac:chgData name="Daniel Trup" userId="0ac7522a-5b2b-4ffa-a07c-376859a20301" providerId="ADAL" clId="{C7408BF1-1874-4FBE-9BCD-9EA4F4AD04F6}" dt="2023-03-01T10:52:08.962" v="2968"/>
          <ac:spMkLst>
            <pc:docMk/>
            <pc:sldMk cId="77045849" sldId="264"/>
            <ac:spMk id="15" creationId="{979E27D9-03C7-44E2-9FF8-15D0C8506AF7}"/>
          </ac:spMkLst>
        </pc:spChg>
        <pc:spChg chg="del">
          <ac:chgData name="Daniel Trup" userId="0ac7522a-5b2b-4ffa-a07c-376859a20301" providerId="ADAL" clId="{C7408BF1-1874-4FBE-9BCD-9EA4F4AD04F6}" dt="2023-03-01T10:52:08.962" v="2968"/>
          <ac:spMkLst>
            <pc:docMk/>
            <pc:sldMk cId="77045849" sldId="264"/>
            <ac:spMk id="17" creationId="{EEBF1590-3B36-48EE-A89D-3B6F3CB256AB}"/>
          </ac:spMkLst>
        </pc:spChg>
        <pc:spChg chg="del">
          <ac:chgData name="Daniel Trup" userId="0ac7522a-5b2b-4ffa-a07c-376859a20301" providerId="ADAL" clId="{C7408BF1-1874-4FBE-9BCD-9EA4F4AD04F6}" dt="2023-03-01T10:52:08.962" v="2968"/>
          <ac:spMkLst>
            <pc:docMk/>
            <pc:sldMk cId="77045849" sldId="264"/>
            <ac:spMk id="19" creationId="{AC8F6C8C-AB5A-4548-942D-E3FD40ACBC49}"/>
          </ac:spMkLst>
        </pc:spChg>
      </pc:sldChg>
      <pc:sldChg chg="modSp add modNotesTx">
        <pc:chgData name="Daniel Trup" userId="0ac7522a-5b2b-4ffa-a07c-376859a20301" providerId="ADAL" clId="{C7408BF1-1874-4FBE-9BCD-9EA4F4AD04F6}" dt="2023-03-01T15:27:14.296" v="6805" actId="20577"/>
        <pc:sldMkLst>
          <pc:docMk/>
          <pc:sldMk cId="3173662899" sldId="265"/>
        </pc:sldMkLst>
        <pc:spChg chg="mod">
          <ac:chgData name="Daniel Trup" userId="0ac7522a-5b2b-4ffa-a07c-376859a20301" providerId="ADAL" clId="{C7408BF1-1874-4FBE-9BCD-9EA4F4AD04F6}" dt="2023-03-01T15:27:14.296" v="6805" actId="20577"/>
          <ac:spMkLst>
            <pc:docMk/>
            <pc:sldMk cId="3173662899" sldId="265"/>
            <ac:spMk id="2" creationId="{E3189E19-3034-448D-8D14-0B34523009EC}"/>
          </ac:spMkLst>
        </pc:spChg>
        <pc:graphicFrameChg chg="mod">
          <ac:chgData name="Daniel Trup" userId="0ac7522a-5b2b-4ffa-a07c-376859a20301" providerId="ADAL" clId="{C7408BF1-1874-4FBE-9BCD-9EA4F4AD04F6}" dt="2023-03-01T10:55:45.968" v="3139" actId="20577"/>
          <ac:graphicFrameMkLst>
            <pc:docMk/>
            <pc:sldMk cId="3173662899" sldId="265"/>
            <ac:graphicFrameMk id="5" creationId="{45A39D4B-4602-5617-0AB9-D61360D51BC9}"/>
          </ac:graphicFrameMkLst>
        </pc:graphicFrameChg>
      </pc:sldChg>
      <pc:sldChg chg="add del">
        <pc:chgData name="Daniel Trup" userId="0ac7522a-5b2b-4ffa-a07c-376859a20301" providerId="ADAL" clId="{C7408BF1-1874-4FBE-9BCD-9EA4F4AD04F6}" dt="2023-03-01T10:52:31.425" v="2971"/>
        <pc:sldMkLst>
          <pc:docMk/>
          <pc:sldMk cId="3914774314" sldId="265"/>
        </pc:sldMkLst>
      </pc:sldChg>
      <pc:sldChg chg="addSp modSp add mod setBg">
        <pc:chgData name="Daniel Trup" userId="0ac7522a-5b2b-4ffa-a07c-376859a20301" providerId="ADAL" clId="{C7408BF1-1874-4FBE-9BCD-9EA4F4AD04F6}" dt="2023-03-01T16:15:46.420" v="7286" actId="26606"/>
        <pc:sldMkLst>
          <pc:docMk/>
          <pc:sldMk cId="2725707452" sldId="266"/>
        </pc:sldMkLst>
        <pc:spChg chg="mod">
          <ac:chgData name="Daniel Trup" userId="0ac7522a-5b2b-4ffa-a07c-376859a20301" providerId="ADAL" clId="{C7408BF1-1874-4FBE-9BCD-9EA4F4AD04F6}" dt="2023-03-01T16:15:46.420" v="7286" actId="26606"/>
          <ac:spMkLst>
            <pc:docMk/>
            <pc:sldMk cId="2725707452" sldId="266"/>
            <ac:spMk id="2" creationId="{CB34F520-A426-4201-9138-5286719DC20A}"/>
          </ac:spMkLst>
        </pc:spChg>
        <pc:spChg chg="mod">
          <ac:chgData name="Daniel Trup" userId="0ac7522a-5b2b-4ffa-a07c-376859a20301" providerId="ADAL" clId="{C7408BF1-1874-4FBE-9BCD-9EA4F4AD04F6}" dt="2023-03-01T16:15:46.420" v="7286" actId="26606"/>
          <ac:spMkLst>
            <pc:docMk/>
            <pc:sldMk cId="2725707452" sldId="266"/>
            <ac:spMk id="3" creationId="{59DFA9F3-C6BF-4295-81F9-84DD2082DC91}"/>
          </ac:spMkLst>
        </pc:spChg>
        <pc:spChg chg="add">
          <ac:chgData name="Daniel Trup" userId="0ac7522a-5b2b-4ffa-a07c-376859a20301" providerId="ADAL" clId="{C7408BF1-1874-4FBE-9BCD-9EA4F4AD04F6}" dt="2023-03-01T16:15:46.420" v="7286" actId="26606"/>
          <ac:spMkLst>
            <pc:docMk/>
            <pc:sldMk cId="2725707452" sldId="266"/>
            <ac:spMk id="8" creationId="{CBB2B1F0-0DD6-4744-9A46-7A344FB48E40}"/>
          </ac:spMkLst>
        </pc:spChg>
        <pc:spChg chg="add">
          <ac:chgData name="Daniel Trup" userId="0ac7522a-5b2b-4ffa-a07c-376859a20301" providerId="ADAL" clId="{C7408BF1-1874-4FBE-9BCD-9EA4F4AD04F6}" dt="2023-03-01T16:15:46.420" v="7286" actId="26606"/>
          <ac:spMkLst>
            <pc:docMk/>
            <pc:sldMk cId="2725707452" sldId="266"/>
            <ac:spMk id="10" creationId="{52D502E5-F6B4-4D58-B4AE-FC466FF15EE8}"/>
          </ac:spMkLst>
        </pc:spChg>
        <pc:spChg chg="add">
          <ac:chgData name="Daniel Trup" userId="0ac7522a-5b2b-4ffa-a07c-376859a20301" providerId="ADAL" clId="{C7408BF1-1874-4FBE-9BCD-9EA4F4AD04F6}" dt="2023-03-01T16:15:46.420" v="7286" actId="26606"/>
          <ac:spMkLst>
            <pc:docMk/>
            <pc:sldMk cId="2725707452" sldId="266"/>
            <ac:spMk id="12" creationId="{9DECDBF4-02B6-4BB4-B65B-B8107AD6A9E8}"/>
          </ac:spMkLst>
        </pc:spChg>
      </pc:sldChg>
      <pc:sldChg chg="modSp add modNotesTx">
        <pc:chgData name="Daniel Trup" userId="0ac7522a-5b2b-4ffa-a07c-376859a20301" providerId="ADAL" clId="{C7408BF1-1874-4FBE-9BCD-9EA4F4AD04F6}" dt="2023-03-01T16:22:45.497" v="7619" actId="20577"/>
        <pc:sldMkLst>
          <pc:docMk/>
          <pc:sldMk cId="2188828908" sldId="267"/>
        </pc:sldMkLst>
        <pc:spChg chg="mod">
          <ac:chgData name="Daniel Trup" userId="0ac7522a-5b2b-4ffa-a07c-376859a20301" providerId="ADAL" clId="{C7408BF1-1874-4FBE-9BCD-9EA4F4AD04F6}" dt="2023-03-01T16:19:24.182" v="7618" actId="20577"/>
          <ac:spMkLst>
            <pc:docMk/>
            <pc:sldMk cId="2188828908" sldId="267"/>
            <ac:spMk id="2" creationId="{E3189E19-3034-448D-8D14-0B34523009EC}"/>
          </ac:spMkLst>
        </pc:spChg>
        <pc:graphicFrameChg chg="mod">
          <ac:chgData name="Daniel Trup" userId="0ac7522a-5b2b-4ffa-a07c-376859a20301" providerId="ADAL" clId="{C7408BF1-1874-4FBE-9BCD-9EA4F4AD04F6}" dt="2023-03-01T16:19:16.436" v="7617" actId="20577"/>
          <ac:graphicFrameMkLst>
            <pc:docMk/>
            <pc:sldMk cId="2188828908" sldId="267"/>
            <ac:graphicFrameMk id="5" creationId="{45A39D4B-4602-5617-0AB9-D61360D51BC9}"/>
          </ac:graphicFrameMkLst>
        </pc:graphicFrameChg>
      </pc:sldChg>
    </pc:docChg>
  </pc:docChgLst>
  <pc:docChgLst>
    <pc:chgData name="Daniel Trup" userId="S::dtrup@wmo.int::0ac7522a-5b2b-4ffa-a07c-376859a20301" providerId="AD" clId="Web-{C8E87C67-F52E-C763-02FF-E54232C2FD8B}"/>
    <pc:docChg chg="modSld">
      <pc:chgData name="Daniel Trup" userId="S::dtrup@wmo.int::0ac7522a-5b2b-4ffa-a07c-376859a20301" providerId="AD" clId="Web-{C8E87C67-F52E-C763-02FF-E54232C2FD8B}" dt="2023-03-01T15:01:17.641" v="2" actId="20577"/>
      <pc:docMkLst>
        <pc:docMk/>
      </pc:docMkLst>
      <pc:sldChg chg="modSp">
        <pc:chgData name="Daniel Trup" userId="S::dtrup@wmo.int::0ac7522a-5b2b-4ffa-a07c-376859a20301" providerId="AD" clId="Web-{C8E87C67-F52E-C763-02FF-E54232C2FD8B}" dt="2023-03-01T15:01:17.641" v="2" actId="20577"/>
        <pc:sldMkLst>
          <pc:docMk/>
          <pc:sldMk cId="328093440" sldId="262"/>
        </pc:sldMkLst>
        <pc:graphicFrameChg chg="modGraphic">
          <ac:chgData name="Daniel Trup" userId="S::dtrup@wmo.int::0ac7522a-5b2b-4ffa-a07c-376859a20301" providerId="AD" clId="Web-{C8E87C67-F52E-C763-02FF-E54232C2FD8B}" dt="2023-03-01T15:01:17.641" v="2" actId="20577"/>
          <ac:graphicFrameMkLst>
            <pc:docMk/>
            <pc:sldMk cId="328093440" sldId="262"/>
            <ac:graphicFrameMk id="12" creationId="{0EC52336-B664-5B69-BBF8-F389CD31A457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Six members selected from each region by EC.</a:t>
          </a: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322984F-2AA0-4795-9A2D-10F2E2B7AF33}">
      <dgm:prSet/>
      <dgm:spPr/>
      <dgm:t>
        <a:bodyPr/>
        <a:lstStyle/>
        <a:p>
          <a:endParaRPr lang="en-US"/>
        </a:p>
      </dgm:t>
    </dgm:pt>
    <dgm:pt modelId="{501937A8-A010-4482-87C0-C66E78EC55BE}" type="parTrans" cxnId="{1D9A04D9-4BF8-48D9-85C7-DF0AE6E6699C}">
      <dgm:prSet/>
      <dgm:spPr/>
      <dgm:t>
        <a:bodyPr/>
        <a:lstStyle/>
        <a:p>
          <a:endParaRPr lang="en-US"/>
        </a:p>
      </dgm:t>
    </dgm:pt>
    <dgm:pt modelId="{B6C826E9-1196-4383-9381-060A4E2D6BC2}" type="sibTrans" cxnId="{1D9A04D9-4BF8-48D9-85C7-DF0AE6E6699C}">
      <dgm:prSet/>
      <dgm:spPr/>
      <dgm:t>
        <a:bodyPr/>
        <a:lstStyle/>
        <a:p>
          <a:endParaRPr lang="en-US"/>
        </a:p>
      </dgm:t>
    </dgm:pt>
    <dgm:pt modelId="{97CECFF1-86C4-4023-B6E8-FA42C2EBD04A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Supports and is consulted by </a:t>
          </a:r>
          <a:r>
            <a:rPr lang="en-US" err="1">
              <a:latin typeface="Garamond" panose="02020404030301010803" pitchFamily="18" charset="0"/>
            </a:rPr>
            <a:t>WMO</a:t>
          </a:r>
          <a:r>
            <a:rPr lang="en-US">
              <a:latin typeface="Garamond" panose="02020404030301010803" pitchFamily="18" charset="0"/>
            </a:rPr>
            <a:t> President in cases of alleged misconduct by SG.</a:t>
          </a:r>
          <a:endParaRPr lang="en-GB">
            <a:latin typeface="Garamond" panose="02020404030301010803" pitchFamily="18" charset="0"/>
          </a:endParaRPr>
        </a:p>
      </dgm:t>
    </dgm:pt>
    <dgm:pt modelId="{5949EBE6-019C-4F08-8FB2-64CD35407556}" type="parTrans" cxnId="{8FD47997-3828-43EC-94DA-8149D80D93BD}">
      <dgm:prSet/>
      <dgm:spPr/>
      <dgm:t>
        <a:bodyPr/>
        <a:lstStyle/>
        <a:p>
          <a:endParaRPr lang="en-GB"/>
        </a:p>
      </dgm:t>
    </dgm:pt>
    <dgm:pt modelId="{B2DBF39E-3C41-4EB2-802E-FFA9359DA2BF}" type="sibTrans" cxnId="{8FD47997-3828-43EC-94DA-8149D80D93BD}">
      <dgm:prSet/>
      <dgm:spPr/>
      <dgm:t>
        <a:bodyPr/>
        <a:lstStyle/>
        <a:p>
          <a:endParaRPr lang="en-GB"/>
        </a:p>
      </dgm:t>
    </dgm:pt>
    <dgm:pt modelId="{60C8E691-9227-4BFA-8C6B-128D29296DEF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Decisions taken by simple majority.</a:t>
          </a:r>
          <a:endParaRPr lang="en-GB">
            <a:latin typeface="Garamond" panose="02020404030301010803" pitchFamily="18" charset="0"/>
          </a:endParaRPr>
        </a:p>
      </dgm:t>
    </dgm:pt>
    <dgm:pt modelId="{7D3574FF-837B-494C-8C7F-54E47559586B}" type="parTrans" cxnId="{229D0571-AF6E-46A8-A98C-4AFF4FC30C97}">
      <dgm:prSet/>
      <dgm:spPr/>
      <dgm:t>
        <a:bodyPr/>
        <a:lstStyle/>
        <a:p>
          <a:endParaRPr lang="en-GB"/>
        </a:p>
      </dgm:t>
    </dgm:pt>
    <dgm:pt modelId="{D93C3424-BDA6-4012-B65F-66CA7829AF4C}" type="sibTrans" cxnId="{229D0571-AF6E-46A8-A98C-4AFF4FC30C97}">
      <dgm:prSet/>
      <dgm:spPr/>
      <dgm:t>
        <a:bodyPr/>
        <a:lstStyle/>
        <a:p>
          <a:endParaRPr lang="en-GB"/>
        </a:p>
      </dgm:t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5374011F-12F4-464C-AFC2-BC87B4C42FED}" type="presOf" srcId="{97CECFF1-86C4-4023-B6E8-FA42C2EBD04A}" destId="{4ABC6DA4-59E1-4E9F-9477-CC7126DD6E2C}" srcOrd="0" destOrd="1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D9BBC63-5DE5-4902-A9E5-1392FAE171A9}" type="presOf" srcId="{60C8E691-9227-4BFA-8C6B-128D29296DEF}" destId="{4ABC6DA4-59E1-4E9F-9477-CC7126DD6E2C}" srcOrd="0" destOrd="2" presId="urn:microsoft.com/office/officeart/2005/8/layout/vList5"/>
    <dgm:cxn modelId="{229D0571-AF6E-46A8-A98C-4AFF4FC30C97}" srcId="{F35A08D1-5EF9-4042-BDEA-CDE2390211CA}" destId="{60C8E691-9227-4BFA-8C6B-128D29296DEF}" srcOrd="2" destOrd="0" parTransId="{7D3574FF-837B-494C-8C7F-54E47559586B}" sibTransId="{D93C3424-BDA6-4012-B65F-66CA7829AF4C}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8FD47997-3828-43EC-94DA-8149D80D93BD}" srcId="{F35A08D1-5EF9-4042-BDEA-CDE2390211CA}" destId="{97CECFF1-86C4-4023-B6E8-FA42C2EBD04A}" srcOrd="1" destOrd="0" parTransId="{5949EBE6-019C-4F08-8FB2-64CD35407556}" sibTransId="{B2DBF39E-3C41-4EB2-802E-FFA9359DA2BF}"/>
    <dgm:cxn modelId="{65B59998-D089-43B9-8574-D526BA6F6ECF}" type="presOf" srcId="{3322984F-2AA0-4795-9A2D-10F2E2B7AF33}" destId="{4ABC6DA4-59E1-4E9F-9477-CC7126DD6E2C}" srcOrd="0" destOrd="3" presId="urn:microsoft.com/office/officeart/2005/8/layout/vList5"/>
    <dgm:cxn modelId="{1D9A04D9-4BF8-48D9-85C7-DF0AE6E6699C}" srcId="{F35A08D1-5EF9-4042-BDEA-CDE2390211CA}" destId="{3322984F-2AA0-4795-9A2D-10F2E2B7AF33}" srcOrd="3" destOrd="0" parTransId="{501937A8-A010-4482-87C0-C66E78EC55BE}" sibTransId="{B6C826E9-1196-4383-9381-060A4E2D6BC2}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Provide guidance on disciplinary process and points of law upon request (upon request).</a:t>
          </a: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0252324B-43A7-4CEE-A58E-83AE0F283FB1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Assist with assessment of </a:t>
          </a:r>
          <a:r>
            <a:rPr lang="en-US" err="1">
              <a:latin typeface="Garamond" panose="02020404030301010803" pitchFamily="18" charset="0"/>
            </a:rPr>
            <a:t>OIOS</a:t>
          </a:r>
          <a:r>
            <a:rPr lang="en-US">
              <a:latin typeface="Garamond" panose="02020404030301010803" pitchFamily="18" charset="0"/>
            </a:rPr>
            <a:t> report, financial loss recovery, and conflict of interest (upon request).</a:t>
          </a:r>
        </a:p>
      </dgm:t>
    </dgm:pt>
    <dgm:pt modelId="{58D55B74-9C43-44AE-A82E-ADFF19FF4FF1}" type="parTrans" cxnId="{5E9D835D-497D-441C-A779-B9F255410A16}">
      <dgm:prSet/>
      <dgm:spPr/>
      <dgm:t>
        <a:bodyPr/>
        <a:lstStyle/>
        <a:p>
          <a:endParaRPr lang="en-GB"/>
        </a:p>
      </dgm:t>
    </dgm:pt>
    <dgm:pt modelId="{04085AD7-973E-4C12-8D22-B89000EDF031}" type="sibTrans" cxnId="{5E9D835D-497D-441C-A779-B9F255410A16}">
      <dgm:prSet/>
      <dgm:spPr/>
      <dgm:t>
        <a:bodyPr/>
        <a:lstStyle/>
        <a:p>
          <a:endParaRPr lang="en-GB"/>
        </a:p>
      </dgm:t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34E46223-96B5-479E-89B8-36DC1E120634}" type="presOf" srcId="{0252324B-43A7-4CEE-A58E-83AE0F283FB1}" destId="{4ABC6DA4-59E1-4E9F-9477-CC7126DD6E2C}" srcOrd="0" destOrd="1" presId="urn:microsoft.com/office/officeart/2005/8/layout/vList5"/>
    <dgm:cxn modelId="{5E9D835D-497D-441C-A779-B9F255410A16}" srcId="{F35A08D1-5EF9-4042-BDEA-CDE2390211CA}" destId="{0252324B-43A7-4CEE-A58E-83AE0F283FB1}" srcOrd="1" destOrd="0" parTransId="{58D55B74-9C43-44AE-A82E-ADFF19FF4FF1}" sibTransId="{04085AD7-973E-4C12-8D22-B89000EDF031}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2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2" presId="urn:microsoft.com/office/officeart/2005/8/layout/vList5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GB">
              <a:latin typeface="Garamond" panose="02020404030301010803" pitchFamily="18" charset="0"/>
            </a:rPr>
            <a:t>Provides independent investigative services for allegations of misconduct against the Secretary-General.</a:t>
          </a:r>
          <a:endParaRPr lang="en-US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3D953CF5-A40E-4400-AC1F-0C6811942211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Provides annual report to the President on cases.</a:t>
          </a:r>
          <a:endParaRPr lang="en-GB">
            <a:latin typeface="Garamond" panose="02020404030301010803" pitchFamily="18" charset="0"/>
          </a:endParaRPr>
        </a:p>
      </dgm:t>
    </dgm:pt>
    <dgm:pt modelId="{255A84C8-C8B4-409C-A8F3-24D8B91407E3}" type="parTrans" cxnId="{180A061A-1DD6-43F5-9E1B-45B0A6241060}">
      <dgm:prSet/>
      <dgm:spPr/>
      <dgm:t>
        <a:bodyPr/>
        <a:lstStyle/>
        <a:p>
          <a:endParaRPr lang="en-GB"/>
        </a:p>
      </dgm:t>
    </dgm:pt>
    <dgm:pt modelId="{6A7D1F8D-59FF-4B3E-93E1-BCA371E53683}" type="sibTrans" cxnId="{180A061A-1DD6-43F5-9E1B-45B0A6241060}">
      <dgm:prSet/>
      <dgm:spPr/>
      <dgm:t>
        <a:bodyPr/>
        <a:lstStyle/>
        <a:p>
          <a:endParaRPr lang="en-GB"/>
        </a:p>
      </dgm:t>
    </dgm:pt>
    <dgm:pt modelId="{F69757B0-7792-45F0-8C9B-B10487D1CDA9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Provides annual report to EC on all cases handled within the preceding year.</a:t>
          </a:r>
          <a:endParaRPr lang="en-GB">
            <a:latin typeface="Garamond" panose="02020404030301010803" pitchFamily="18" charset="0"/>
          </a:endParaRPr>
        </a:p>
      </dgm:t>
    </dgm:pt>
    <dgm:pt modelId="{7B4C6065-9493-4627-81A0-C49F2807803F}" type="parTrans" cxnId="{5FF6D4DC-CD61-47BF-BF8A-E8CAC1FB411D}">
      <dgm:prSet/>
      <dgm:spPr/>
      <dgm:t>
        <a:bodyPr/>
        <a:lstStyle/>
        <a:p>
          <a:endParaRPr lang="en-GB"/>
        </a:p>
      </dgm:t>
    </dgm:pt>
    <dgm:pt modelId="{8D8B4C29-0872-4FCC-9301-425CF7C6005C}" type="sibTrans" cxnId="{5FF6D4DC-CD61-47BF-BF8A-E8CAC1FB411D}">
      <dgm:prSet/>
      <dgm:spPr/>
      <dgm:t>
        <a:bodyPr/>
        <a:lstStyle/>
        <a:p>
          <a:endParaRPr lang="en-GB"/>
        </a:p>
      </dgm:t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180A061A-1DD6-43F5-9E1B-45B0A6241060}" srcId="{F35A08D1-5EF9-4042-BDEA-CDE2390211CA}" destId="{3D953CF5-A40E-4400-AC1F-0C6811942211}" srcOrd="1" destOrd="0" parTransId="{255A84C8-C8B4-409C-A8F3-24D8B91407E3}" sibTransId="{6A7D1F8D-59FF-4B3E-93E1-BCA371E53683}"/>
    <dgm:cxn modelId="{6B628E24-23D9-4008-994A-F2772ED8B04D}" type="presOf" srcId="{3D953CF5-A40E-4400-AC1F-0C6811942211}" destId="{4ABC6DA4-59E1-4E9F-9477-CC7126DD6E2C}" srcOrd="0" destOrd="1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A877153-EA37-4EBE-BB86-D33D990C40AE}" type="presOf" srcId="{F69757B0-7792-45F0-8C9B-B10487D1CDA9}" destId="{4ABC6DA4-59E1-4E9F-9477-CC7126DD6E2C}" srcOrd="0" destOrd="2" presId="urn:microsoft.com/office/officeart/2005/8/layout/vList5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3" destOrd="0" parTransId="{95EC3054-A373-4978-AE89-9780708EDE04}" sibTransId="{973D44F4-ABDD-4224-BD01-41FE80BBD413}"/>
    <dgm:cxn modelId="{ED234DAC-A9AF-4055-ACEF-D7D34FC2E031}" type="presOf" srcId="{3693B548-5BF4-466E-B47E-1176377148F0}" destId="{4ABC6DA4-59E1-4E9F-9477-CC7126DD6E2C}" srcOrd="0" destOrd="3" presId="urn:microsoft.com/office/officeart/2005/8/layout/vList5"/>
    <dgm:cxn modelId="{5FF6D4DC-CD61-47BF-BF8A-E8CAC1FB411D}" srcId="{F35A08D1-5EF9-4042-BDEA-CDE2390211CA}" destId="{F69757B0-7792-45F0-8C9B-B10487D1CDA9}" srcOrd="2" destOrd="0" parTransId="{7B4C6065-9493-4627-81A0-C49F2807803F}" sibTransId="{8D8B4C29-0872-4FCC-9301-425CF7C6005C}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C289FE-CFA6-41B3-BFA1-B35FEE9A9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5A08D1-5EF9-4042-BDEA-CDE2390211CA}">
      <dgm:prSet/>
      <dgm:spPr/>
      <dgm:t>
        <a:bodyPr/>
        <a:lstStyle/>
        <a:p>
          <a:r>
            <a:rPr lang="en-US">
              <a:latin typeface="Garamond" panose="02020404030301010803" pitchFamily="18" charset="0"/>
            </a:rPr>
            <a:t>Key Points:</a:t>
          </a:r>
        </a:p>
      </dgm:t>
    </dgm:pt>
    <dgm:pt modelId="{0D055FDF-D0A4-4095-83D2-FD25D50E9932}" type="parTrans" cxnId="{FE8D0C42-86D1-4DE1-876F-D289C47DECE9}">
      <dgm:prSet/>
      <dgm:spPr/>
      <dgm:t>
        <a:bodyPr/>
        <a:lstStyle/>
        <a:p>
          <a:endParaRPr lang="en-US"/>
        </a:p>
      </dgm:t>
    </dgm:pt>
    <dgm:pt modelId="{79E2E9C5-EDDD-4E6F-AF54-9339C49699FF}" type="sibTrans" cxnId="{FE8D0C42-86D1-4DE1-876F-D289C47DECE9}">
      <dgm:prSet/>
      <dgm:spPr/>
      <dgm:t>
        <a:bodyPr/>
        <a:lstStyle/>
        <a:p>
          <a:endParaRPr lang="en-US"/>
        </a:p>
      </dgm:t>
    </dgm:pt>
    <dgm:pt modelId="{9BF7AA4F-E1BF-4A76-A0C2-BF00EE449253}">
      <dgm:prSet/>
      <dgm:spPr/>
      <dgm:t>
        <a:bodyPr/>
        <a:lstStyle/>
        <a:p>
          <a:r>
            <a:rPr lang="en-GB" dirty="0">
              <a:latin typeface="Garamond" panose="02020404030301010803" pitchFamily="18" charset="0"/>
            </a:rPr>
            <a:t>Update of SG Contract aligning with Geneva UN Organisations.</a:t>
          </a:r>
          <a:endParaRPr lang="en-US" dirty="0">
            <a:latin typeface="Garamond" panose="02020404030301010803" pitchFamily="18" charset="0"/>
          </a:endParaRPr>
        </a:p>
      </dgm:t>
    </dgm:pt>
    <dgm:pt modelId="{741A6E28-BAA6-4607-A560-2B6EF9D8CCEB}" type="parTrans" cxnId="{13544A41-594C-469F-9927-136EA86BB752}">
      <dgm:prSet/>
      <dgm:spPr/>
      <dgm:t>
        <a:bodyPr/>
        <a:lstStyle/>
        <a:p>
          <a:endParaRPr lang="en-US"/>
        </a:p>
      </dgm:t>
    </dgm:pt>
    <dgm:pt modelId="{2002E769-5365-443D-A865-94B861901DD3}" type="sibTrans" cxnId="{13544A41-594C-469F-9927-136EA86BB752}">
      <dgm:prSet/>
      <dgm:spPr/>
      <dgm:t>
        <a:bodyPr/>
        <a:lstStyle/>
        <a:p>
          <a:endParaRPr lang="en-US"/>
        </a:p>
      </dgm:t>
    </dgm:pt>
    <dgm:pt modelId="{3693B548-5BF4-466E-B47E-1176377148F0}">
      <dgm:prSet/>
      <dgm:spPr/>
      <dgm:t>
        <a:bodyPr/>
        <a:lstStyle/>
        <a:p>
          <a:endParaRPr lang="en-GB" dirty="0"/>
        </a:p>
      </dgm:t>
    </dgm:pt>
    <dgm:pt modelId="{95EC3054-A373-4978-AE89-9780708EDE04}" type="parTrans" cxnId="{1B5D517B-BC28-4F65-B893-04E8D6701BB5}">
      <dgm:prSet/>
      <dgm:spPr/>
      <dgm:t>
        <a:bodyPr/>
        <a:lstStyle/>
        <a:p>
          <a:endParaRPr lang="en-GB"/>
        </a:p>
      </dgm:t>
    </dgm:pt>
    <dgm:pt modelId="{973D44F4-ABDD-4224-BD01-41FE80BBD413}" type="sibTrans" cxnId="{1B5D517B-BC28-4F65-B893-04E8D6701BB5}">
      <dgm:prSet/>
      <dgm:spPr/>
      <dgm:t>
        <a:bodyPr/>
        <a:lstStyle/>
        <a:p>
          <a:endParaRPr lang="en-GB"/>
        </a:p>
      </dgm:t>
    </dgm:pt>
    <dgm:pt modelId="{87DD656D-74A3-493D-B9EC-770F5455380F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Housing allowance linked to accommodation in Geneva (Security requirement recommended by host state)</a:t>
          </a:r>
        </a:p>
      </dgm:t>
    </dgm:pt>
    <dgm:pt modelId="{FFA7E4FA-1E47-4275-BB0E-46D1D6489588}" type="parTrans" cxnId="{00811ED2-B03E-4952-8F88-0E438AFED9FA}">
      <dgm:prSet/>
      <dgm:spPr/>
      <dgm:t>
        <a:bodyPr/>
        <a:lstStyle/>
        <a:p>
          <a:endParaRPr lang="en-GB"/>
        </a:p>
      </dgm:t>
    </dgm:pt>
    <dgm:pt modelId="{12D8B624-3991-46BB-8A6B-F97067C3CD5B}" type="sibTrans" cxnId="{00811ED2-B03E-4952-8F88-0E438AFED9FA}">
      <dgm:prSet/>
      <dgm:spPr/>
      <dgm:t>
        <a:bodyPr/>
        <a:lstStyle/>
        <a:p>
          <a:endParaRPr lang="en-GB"/>
        </a:p>
      </dgm:t>
    </dgm:pt>
    <dgm:pt modelId="{20B7CFA0-0E3C-4815-91B7-C3E113D62554}">
      <dgm:prSet/>
      <dgm:spPr/>
      <dgm:t>
        <a:bodyPr/>
        <a:lstStyle/>
        <a:p>
          <a:r>
            <a:rPr lang="en-US" dirty="0">
              <a:latin typeface="Garamond" panose="02020404030301010803" pitchFamily="18" charset="0"/>
            </a:rPr>
            <a:t>Integrates procedure for allegations of misconduct into the contractual terms and conditions</a:t>
          </a:r>
        </a:p>
      </dgm:t>
    </dgm:pt>
    <dgm:pt modelId="{CBC08FFB-E6DB-423D-BABC-8BAC5DEBF8B4}" type="parTrans" cxnId="{C09A2685-6233-4FD2-9593-29D7A05AA2DC}">
      <dgm:prSet/>
      <dgm:spPr/>
      <dgm:t>
        <a:bodyPr/>
        <a:lstStyle/>
        <a:p>
          <a:endParaRPr lang="en-GB"/>
        </a:p>
      </dgm:t>
    </dgm:pt>
    <dgm:pt modelId="{64C3C7A9-EF79-4384-BD01-CA06FB6CA137}" type="sibTrans" cxnId="{C09A2685-6233-4FD2-9593-29D7A05AA2DC}">
      <dgm:prSet/>
      <dgm:spPr/>
      <dgm:t>
        <a:bodyPr/>
        <a:lstStyle/>
        <a:p>
          <a:endParaRPr lang="en-GB"/>
        </a:p>
      </dgm:t>
    </dgm:pt>
    <dgm:pt modelId="{AE4A0D5E-2E33-41E9-9EF4-72676D35D4BC}" type="pres">
      <dgm:prSet presAssocID="{4AC289FE-CFA6-41B3-BFA1-B35FEE9A9A3E}" presName="Name0" presStyleCnt="0">
        <dgm:presLayoutVars>
          <dgm:dir/>
          <dgm:animLvl val="lvl"/>
          <dgm:resizeHandles val="exact"/>
        </dgm:presLayoutVars>
      </dgm:prSet>
      <dgm:spPr/>
    </dgm:pt>
    <dgm:pt modelId="{2CE4CAAB-6102-40A7-BFC3-8392A688612F}" type="pres">
      <dgm:prSet presAssocID="{F35A08D1-5EF9-4042-BDEA-CDE2390211CA}" presName="linNode" presStyleCnt="0"/>
      <dgm:spPr/>
    </dgm:pt>
    <dgm:pt modelId="{E4E608DC-8152-4196-BCE8-4B0E64E34707}" type="pres">
      <dgm:prSet presAssocID="{F35A08D1-5EF9-4042-BDEA-CDE2390211C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ABC6DA4-59E1-4E9F-9477-CC7126DD6E2C}" type="pres">
      <dgm:prSet presAssocID="{F35A08D1-5EF9-4042-BDEA-CDE2390211C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427F917-9E6D-4791-A55A-EE67B667B7A1}" type="presOf" srcId="{4AC289FE-CFA6-41B3-BFA1-B35FEE9A9A3E}" destId="{AE4A0D5E-2E33-41E9-9EF4-72676D35D4BC}" srcOrd="0" destOrd="0" presId="urn:microsoft.com/office/officeart/2005/8/layout/vList5"/>
    <dgm:cxn modelId="{4D1A1F3E-0095-4865-8E16-64B9E8582FA4}" type="presOf" srcId="{87DD656D-74A3-493D-B9EC-770F5455380F}" destId="{4ABC6DA4-59E1-4E9F-9477-CC7126DD6E2C}" srcOrd="0" destOrd="1" presId="urn:microsoft.com/office/officeart/2005/8/layout/vList5"/>
    <dgm:cxn modelId="{13544A41-594C-469F-9927-136EA86BB752}" srcId="{F35A08D1-5EF9-4042-BDEA-CDE2390211CA}" destId="{9BF7AA4F-E1BF-4A76-A0C2-BF00EE449253}" srcOrd="0" destOrd="0" parTransId="{741A6E28-BAA6-4607-A560-2B6EF9D8CCEB}" sibTransId="{2002E769-5365-443D-A865-94B861901DD3}"/>
    <dgm:cxn modelId="{FE8D0C42-86D1-4DE1-876F-D289C47DECE9}" srcId="{4AC289FE-CFA6-41B3-BFA1-B35FEE9A9A3E}" destId="{F35A08D1-5EF9-4042-BDEA-CDE2390211CA}" srcOrd="0" destOrd="0" parTransId="{0D055FDF-D0A4-4095-83D2-FD25D50E9932}" sibTransId="{79E2E9C5-EDDD-4E6F-AF54-9339C49699FF}"/>
    <dgm:cxn modelId="{759F6D71-850A-4D2C-8F27-6E8B0EF03864}" type="presOf" srcId="{20B7CFA0-0E3C-4815-91B7-C3E113D62554}" destId="{4ABC6DA4-59E1-4E9F-9477-CC7126DD6E2C}" srcOrd="0" destOrd="2" presId="urn:microsoft.com/office/officeart/2005/8/layout/vList5"/>
    <dgm:cxn modelId="{5FA2C073-7457-49DB-BCFA-814D2AA44F90}" type="presOf" srcId="{9BF7AA4F-E1BF-4A76-A0C2-BF00EE449253}" destId="{4ABC6DA4-59E1-4E9F-9477-CC7126DD6E2C}" srcOrd="0" destOrd="0" presId="urn:microsoft.com/office/officeart/2005/8/layout/vList5"/>
    <dgm:cxn modelId="{1B5D517B-BC28-4F65-B893-04E8D6701BB5}" srcId="{F35A08D1-5EF9-4042-BDEA-CDE2390211CA}" destId="{3693B548-5BF4-466E-B47E-1176377148F0}" srcOrd="3" destOrd="0" parTransId="{95EC3054-A373-4978-AE89-9780708EDE04}" sibTransId="{973D44F4-ABDD-4224-BD01-41FE80BBD413}"/>
    <dgm:cxn modelId="{C09A2685-6233-4FD2-9593-29D7A05AA2DC}" srcId="{F35A08D1-5EF9-4042-BDEA-CDE2390211CA}" destId="{20B7CFA0-0E3C-4815-91B7-C3E113D62554}" srcOrd="2" destOrd="0" parTransId="{CBC08FFB-E6DB-423D-BABC-8BAC5DEBF8B4}" sibTransId="{64C3C7A9-EF79-4384-BD01-CA06FB6CA137}"/>
    <dgm:cxn modelId="{ED234DAC-A9AF-4055-ACEF-D7D34FC2E031}" type="presOf" srcId="{3693B548-5BF4-466E-B47E-1176377148F0}" destId="{4ABC6DA4-59E1-4E9F-9477-CC7126DD6E2C}" srcOrd="0" destOrd="3" presId="urn:microsoft.com/office/officeart/2005/8/layout/vList5"/>
    <dgm:cxn modelId="{00811ED2-B03E-4952-8F88-0E438AFED9FA}" srcId="{F35A08D1-5EF9-4042-BDEA-CDE2390211CA}" destId="{87DD656D-74A3-493D-B9EC-770F5455380F}" srcOrd="1" destOrd="0" parTransId="{FFA7E4FA-1E47-4275-BB0E-46D1D6489588}" sibTransId="{12D8B624-3991-46BB-8A6B-F97067C3CD5B}"/>
    <dgm:cxn modelId="{9D9F2BFD-D7F0-451C-938B-550E1C381D3F}" type="presOf" srcId="{F35A08D1-5EF9-4042-BDEA-CDE2390211CA}" destId="{E4E608DC-8152-4196-BCE8-4B0E64E34707}" srcOrd="0" destOrd="0" presId="urn:microsoft.com/office/officeart/2005/8/layout/vList5"/>
    <dgm:cxn modelId="{1AA69350-11D8-4711-8044-E18666A08C2C}" type="presParOf" srcId="{AE4A0D5E-2E33-41E9-9EF4-72676D35D4BC}" destId="{2CE4CAAB-6102-40A7-BFC3-8392A688612F}" srcOrd="0" destOrd="0" presId="urn:microsoft.com/office/officeart/2005/8/layout/vList5"/>
    <dgm:cxn modelId="{1465ED04-E745-47E2-8E7A-457A442340C1}" type="presParOf" srcId="{2CE4CAAB-6102-40A7-BFC3-8392A688612F}" destId="{E4E608DC-8152-4196-BCE8-4B0E64E34707}" srcOrd="0" destOrd="0" presId="urn:microsoft.com/office/officeart/2005/8/layout/vList5"/>
    <dgm:cxn modelId="{7B8FB936-D3A1-4331-BF04-239A1F89C8D6}" type="presParOf" srcId="{2CE4CAAB-6102-40A7-BFC3-8392A688612F}" destId="{4ABC6DA4-59E1-4E9F-9477-CC7126DD6E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>
              <a:latin typeface="Garamond" panose="02020404030301010803" pitchFamily="18" charset="0"/>
            </a:rPr>
            <a:t>Six members selected from each region by EC.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>
              <a:latin typeface="Garamond" panose="02020404030301010803" pitchFamily="18" charset="0"/>
            </a:rPr>
            <a:t>Supports and is consulted by </a:t>
          </a:r>
          <a:r>
            <a:rPr lang="en-US" sz="3000" kern="1200" err="1">
              <a:latin typeface="Garamond" panose="02020404030301010803" pitchFamily="18" charset="0"/>
            </a:rPr>
            <a:t>WMO</a:t>
          </a:r>
          <a:r>
            <a:rPr lang="en-US" sz="3000" kern="1200">
              <a:latin typeface="Garamond" panose="02020404030301010803" pitchFamily="18" charset="0"/>
            </a:rPr>
            <a:t> President in cases of alleged misconduct by SG.</a:t>
          </a:r>
          <a:endParaRPr lang="en-GB" sz="3000" kern="1200">
            <a:latin typeface="Garamond" panose="02020404030301010803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>
              <a:latin typeface="Garamond" panose="02020404030301010803" pitchFamily="18" charset="0"/>
            </a:rPr>
            <a:t>Decisions taken by simple majority.</a:t>
          </a:r>
          <a:endParaRPr lang="en-GB" sz="3000" kern="1200">
            <a:latin typeface="Garamond" panose="02020404030301010803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000" kern="120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>
              <a:latin typeface="Garamond" panose="02020404030301010803" pitchFamily="18" charset="0"/>
            </a:rPr>
            <a:t>Provide guidance on disciplinary process and points of law upon request (upon request).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>
              <a:latin typeface="Garamond" panose="02020404030301010803" pitchFamily="18" charset="0"/>
            </a:rPr>
            <a:t>Assist with assessment of </a:t>
          </a:r>
          <a:r>
            <a:rPr lang="en-US" sz="3100" kern="1200" err="1">
              <a:latin typeface="Garamond" panose="02020404030301010803" pitchFamily="18" charset="0"/>
            </a:rPr>
            <a:t>OIOS</a:t>
          </a:r>
          <a:r>
            <a:rPr lang="en-US" sz="3100" kern="1200">
              <a:latin typeface="Garamond" panose="02020404030301010803" pitchFamily="18" charset="0"/>
            </a:rPr>
            <a:t> report, financial loss recovery, and conflict of interest (upon request).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3100" kern="120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>
              <a:latin typeface="Garamond" panose="02020404030301010803" pitchFamily="18" charset="0"/>
            </a:rPr>
            <a:t>Provides independent investigative services for allegations of misconduct against the Secretary-General.</a:t>
          </a:r>
          <a:endParaRPr lang="en-US" sz="2700" kern="120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>
              <a:latin typeface="Garamond" panose="02020404030301010803" pitchFamily="18" charset="0"/>
            </a:rPr>
            <a:t>Provides annual report to the President on cases.</a:t>
          </a:r>
          <a:endParaRPr lang="en-GB" sz="2700" kern="120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>
              <a:latin typeface="Garamond" panose="02020404030301010803" pitchFamily="18" charset="0"/>
            </a:rPr>
            <a:t>Provides annual report to EC on all cases handled within the preceding year.</a:t>
          </a:r>
          <a:endParaRPr lang="en-GB" sz="2700" kern="1200">
            <a:latin typeface="Garamond" panose="02020404030301010803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700" kern="120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C6DA4-59E1-4E9F-9477-CC7126DD6E2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>
              <a:latin typeface="Garamond" panose="02020404030301010803" pitchFamily="18" charset="0"/>
            </a:rPr>
            <a:t>Update of SG Contract aligning with Geneva UN Organisations.</a:t>
          </a:r>
          <a:endParaRPr lang="en-US" sz="2400" kern="1200" dirty="0">
            <a:latin typeface="Garamond" panose="02020404030301010803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aramond" panose="02020404030301010803" pitchFamily="18" charset="0"/>
            </a:rPr>
            <a:t>Housing allowance linked to accommodation in Geneva (Security requirement recommended by host state)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aramond" panose="02020404030301010803" pitchFamily="18" charset="0"/>
            </a:rPr>
            <a:t>Integrates procedure for allegations of misconduct into the contractual terms and conditions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400" kern="1200" dirty="0"/>
        </a:p>
      </dsp:txBody>
      <dsp:txXfrm rot="-5400000">
        <a:off x="3785615" y="605066"/>
        <a:ext cx="6560052" cy="3141206"/>
      </dsp:txXfrm>
    </dsp:sp>
    <dsp:sp modelId="{E4E608DC-8152-4196-BCE8-4B0E64E3470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>
              <a:latin typeface="Garamond" panose="02020404030301010803" pitchFamily="18" charset="0"/>
            </a:rPr>
            <a:t>Key Points:</a:t>
          </a:r>
        </a:p>
      </dsp:txBody>
      <dsp:txXfrm>
        <a:off x="184799" y="184799"/>
        <a:ext cx="3416018" cy="3981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3FC5-763A-4D03-9D4D-6BEAC99F8B56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BA5A5-6AB1-43B3-AF0F-A5852247B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8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JIU Report in Recommendation 7: Establishment of appropriate formal procedures  for the investigation of executive heads and adopt appropriate polices. </a:t>
            </a:r>
          </a:p>
          <a:p>
            <a:r>
              <a:rPr lang="en-US" b="1"/>
              <a:t>2022 A Task Force was established to look at these two aspects. 7 meetings</a:t>
            </a:r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BA5A5-6AB1-43B3-AF0F-A5852247B0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672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Integral part of the new process intended to marry the official and political nature of the SG post</a:t>
            </a:r>
          </a:p>
          <a:p>
            <a:r>
              <a:rPr lang="en-US" dirty="0"/>
              <a:t>Important to note: </a:t>
            </a:r>
          </a:p>
          <a:p>
            <a:pPr marL="228600" indent="-228600">
              <a:buAutoNum type="arabicParenR"/>
            </a:pPr>
            <a:r>
              <a:rPr lang="en-US" dirty="0"/>
              <a:t>Integral part of the decision making process (Charge letter, interim measures, sanction, asset recovery). </a:t>
            </a:r>
          </a:p>
          <a:p>
            <a:pPr marL="228600" indent="-228600">
              <a:buAutoNum type="arabicParenR"/>
            </a:pPr>
            <a:r>
              <a:rPr lang="en-US" dirty="0"/>
              <a:t>Aim to ensure participation of Members in the decision.</a:t>
            </a:r>
          </a:p>
          <a:p>
            <a:pPr marL="228600" indent="-228600">
              <a:buAutoNum type="arabicParenR"/>
            </a:pPr>
            <a:r>
              <a:rPr lang="en-US" dirty="0"/>
              <a:t>Standing body therefore ensures no delay in the disciplinary process.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BA5A5-6AB1-43B3-AF0F-A5852247B0E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32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part of the holistic approach both the EC Disciplinary Committee and President can seek guidance separate from </a:t>
            </a:r>
            <a:r>
              <a:rPr lang="en-US"/>
              <a:t>the Secretariat.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BA5A5-6AB1-43B3-AF0F-A5852247B0E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95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Draft MoU is contained in the INF 7.1(4). Completes the Investigation process and complements the procedures in place:</a:t>
            </a:r>
          </a:p>
          <a:p>
            <a:r>
              <a:rPr lang="en-US" dirty="0"/>
              <a:t>Conclusion: The draft recommendations we hope provide framework that:</a:t>
            </a:r>
          </a:p>
          <a:p>
            <a:pPr marL="228600" indent="-228600">
              <a:buAutoNum type="arabicParenR"/>
            </a:pPr>
            <a:r>
              <a:rPr lang="en-US" dirty="0"/>
              <a:t>Appropriate in that it addresses both the political and administrative nature of the SG post and ensures complete independence in the disciplinary process</a:t>
            </a:r>
          </a:p>
          <a:p>
            <a:pPr marL="228600" indent="-228600">
              <a:buAutoNum type="arabicParenR"/>
            </a:pPr>
            <a:r>
              <a:rPr lang="en-US" dirty="0"/>
              <a:t>Procedures are of sufficient detail and ensure compliance with due process standards to reflect the gravity of such a process.</a:t>
            </a:r>
          </a:p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BA5A5-6AB1-43B3-AF0F-A5852247B0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6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BA5A5-6AB1-43B3-AF0F-A5852247B0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5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F5EE-E327-4C5E-A1B7-03D452324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1AF1B-64F5-4C43-8AA7-BB0DCE0A5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78E14-E90E-4C9D-8895-8EA2E0B9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F2373-47C5-4535-B316-BD2573B4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B40B1-255F-4818-B4DF-118CB223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4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FDFCA-4400-4D31-BEB9-97F9B09B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F4CA1-1414-470C-8088-724925A42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073C4-E484-4590-AEB4-9D1FDB69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0872A-5F48-489C-A35D-28AB746E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4532-86FA-4CD5-ADB3-33BAD006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3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0EE28-7979-4B70-808A-A15B1F501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289F8-CE53-44AC-A116-A8E6EFF5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4EF69-4EC0-49E6-A457-E7A50340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87FA-C93F-4DA5-A727-B2EA1FC9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0DB8-E02F-472B-97AD-3D2D66FD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4F90-E44D-4209-A331-AF85091B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214B4-9BB1-4A91-B6CB-80FC3EBB0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FA763-0480-487E-8E40-1E2D4530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0B984-F0B6-4061-84E6-50DE3F6F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4519-A884-4029-835A-0B1F3822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6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2776-570D-41D8-8705-593B3E00F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F7C5E-A22F-4A04-AE50-60D731F4D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08F21-1A19-4E0F-AB1C-96DD50F6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BE529-DFF4-493B-BA3C-273F3D1F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2AC49-C9A8-47CE-B52E-C7CD25CE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A0EA-E22E-4656-8019-48642A1BE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2E550-F374-4A3A-93D1-B093048B8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D1DCE-92B3-4E67-8490-2CDA4623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34964-3825-47D6-AA9C-07134DFB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7707B-7B3E-4EEF-AFAA-BC709880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FCA72-0C15-4F7B-88F5-05ED31DB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9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8E4EF-77B3-4E41-A649-CF1998E8F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D691B-CE2E-4B1E-9EC1-759FB371D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B8174-699A-46FB-A2DD-08472FBAD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47AEA-FD4D-40AB-BAA8-DAA95D90A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2B0C5-01EE-40BF-A94F-34AA74DC1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15A46-6AE2-4D0F-9AD5-EECD792E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B34594-65DA-4EE5-9D72-4B707E73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BCFCE-E2D4-41C5-AC7C-9862DA47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9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17C6-4281-4500-BB8B-221A514C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66B10-9D1C-458B-8A45-92BD9F12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A7C2A-3A82-465B-86A5-2B6C44D0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9AD0C-AD0B-4773-8408-CADF9C44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0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F4B0B7-1175-4017-8574-3D1C1E6F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A0445-D1A4-445D-9750-EDF028E3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A2A71-F6DB-412B-B138-402F05EE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2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DDEE-E864-4668-9D1C-C3B9AE11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1511-7F6C-44F7-AFBA-59E0B8749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42D5D-D08B-4A81-919A-BD9BE744D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AA552-B237-4B81-80A1-EFA022BE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160D4-0103-4987-9C6A-E434FEBB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14003-2D5B-4ED0-8170-6A544AE5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31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F09D-AA8E-4BFF-B53A-A95ABAA29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8DE45-FD0E-42A8-8CBC-E51592B4F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A94B1-C76F-4C1C-9F01-AC3C59D96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AE99A-95EF-4B94-873A-02AB551E3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E509-15D8-401C-B26D-D12E65EB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F13CB-BE0C-42B3-B82F-AA35F2B5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5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FEB089-164B-4ED7-87AA-054790EA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BF8E5-447D-42D0-9F6B-9F18C726B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BCD77-3E3C-47F9-AC47-DE761F43B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0B2B-CB74-428A-93CC-C66ACA010F1A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9A7C1-DEB6-47A6-B669-5DBBB9FF0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5AC43-AAB8-41DD-852D-E47E138ED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D27AA-7F6F-4071-AEF9-C085FCB34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8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4FA9B-428D-41C9-8F14-AFE4C2551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6100">
                <a:latin typeface="Garamond" panose="02020404030301010803" pitchFamily="18" charset="0"/>
              </a:rPr>
              <a:t>Addressing Recommendation 7 of JIU/REP/2020/1</a:t>
            </a:r>
            <a:endParaRPr lang="en-GB" sz="6100"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DEC92-64A4-4C7B-A53B-36E36E152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 fontScale="70000" lnSpcReduction="20000"/>
          </a:bodyPr>
          <a:lstStyle/>
          <a:p>
            <a:r>
              <a:rPr lang="en-US">
                <a:latin typeface="Garamond" panose="02020404030301010803" pitchFamily="18" charset="0"/>
              </a:rPr>
              <a:t>Establishing a disciplinary procedure for the Secretary-General</a:t>
            </a:r>
          </a:p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Enhancing Accountability</a:t>
            </a: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35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34F520-A426-4201-9138-5286719D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6000" dirty="0">
                <a:latin typeface="Garamond" panose="02020404030301010803" pitchFamily="18" charset="0"/>
              </a:rPr>
              <a:t>Four key points for this presentation</a:t>
            </a:r>
            <a:endParaRPr lang="en-GB" sz="6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FA9F3-C6BF-4295-81F9-84DD2082D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200" dirty="0">
                <a:latin typeface="Garamond" panose="02020404030301010803" pitchFamily="18" charset="0"/>
              </a:rPr>
              <a:t>Amendments to the Rules of Procedure of the Executive Council – Establishment of the Disciplinary Committee (Draft Decision 7.1(4)/1 including Annex 1).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sz="2200" dirty="0">
                <a:latin typeface="Garamond" panose="02020404030301010803" pitchFamily="18" charset="0"/>
              </a:rPr>
              <a:t>Amendments to the Terms of Reference of the Audit and Oversight Committee (Annex 2 to draft Decision 7.1(4)/1).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sz="2200" dirty="0" err="1">
                <a:latin typeface="Garamond" panose="02020404030301010803" pitchFamily="18" charset="0"/>
              </a:rPr>
              <a:t>OIOS</a:t>
            </a:r>
            <a:r>
              <a:rPr lang="en-US" sz="2200" dirty="0">
                <a:latin typeface="Garamond" panose="02020404030301010803" pitchFamily="18" charset="0"/>
              </a:rPr>
              <a:t> MoU (Under Negotiation) (INF 7.1(4)). 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sz="2200" dirty="0">
                <a:latin typeface="Garamond" panose="02020404030301010803" pitchFamily="18" charset="0"/>
              </a:rPr>
              <a:t>Contract of the Secretary-General (Draft Recommendation 7.1(4)/1).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en-US" sz="2200" dirty="0">
              <a:latin typeface="Garamond" panose="02020404030301010803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en-US" sz="2200" dirty="0">
              <a:latin typeface="Garamond" panose="02020404030301010803" pitchFamily="18" charset="0"/>
            </a:endParaRPr>
          </a:p>
          <a:p>
            <a:pPr marL="514350" indent="-514350">
              <a:buAutoNum type="arabicParenR"/>
            </a:pPr>
            <a:endParaRPr lang="en-US" sz="2200" dirty="0">
              <a:latin typeface="Garamond" panose="02020404030301010803" pitchFamily="18" charset="0"/>
            </a:endParaRPr>
          </a:p>
          <a:p>
            <a:pPr marL="514350" indent="-514350">
              <a:buAutoNum type="arabicParenR"/>
            </a:pPr>
            <a:endParaRPr lang="en-US" sz="2200" dirty="0">
              <a:latin typeface="Garamond" panose="02020404030301010803" pitchFamily="18" charset="0"/>
            </a:endParaRPr>
          </a:p>
          <a:p>
            <a:pPr marL="514350" indent="-514350">
              <a:buAutoNum type="arabicParenR"/>
            </a:pPr>
            <a:endParaRPr lang="en-US" sz="22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2570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>
                <a:latin typeface="Garamond" panose="02020404030301010803" pitchFamily="18" charset="0"/>
              </a:rPr>
              <a:t>Amendment to the EC Rules and Procedure: Creation of the Executive Disciplinary Committee (Annex 1 to </a:t>
            </a:r>
            <a:r>
              <a:rPr lang="en-US" u="sng">
                <a:latin typeface="Garamond" panose="02020404030301010803" pitchFamily="18" charset="0"/>
              </a:rPr>
              <a:t>draft Decision </a:t>
            </a:r>
            <a:r>
              <a:rPr lang="en-US">
                <a:latin typeface="Garamond" panose="02020404030301010803" pitchFamily="18" charset="0"/>
              </a:rPr>
              <a:t>7.1(4)/1)</a:t>
            </a:r>
            <a:endParaRPr lang="en-GB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6411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54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64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Amendment to the Audit and Oversight Terms of Reference (Annex 2 to Draft Decision 7.1(4)/1))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3533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026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Garamond" panose="02020404030301010803" pitchFamily="18" charset="0"/>
              </a:rPr>
              <a:t>MOU: Office of Internal Oversight Services (Under Negotiation) INF.7.1(4))</a:t>
            </a:r>
            <a:endParaRPr lang="en-GB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1738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366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9E19-3034-448D-8D14-0B34523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Contract of the Secretary-General (Draft Recommendation 7.1(4)/1))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A39D4B-4602-5617-0AB9-D61360D51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524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88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07A95-7B20-4894-B225-EE3E9F08D505}"/>
</file>

<file path=customXml/itemProps2.xml><?xml version="1.0" encoding="utf-8"?>
<ds:datastoreItem xmlns:ds="http://schemas.openxmlformats.org/officeDocument/2006/customXml" ds:itemID="{6EF6CA4F-B778-4CB7-857E-0007586FF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B9E719-2C67-4CF1-883B-D7E0DF5FBDC0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9f1bbe43-0ec8-4891-8790-c5e96611a67f"/>
    <ds:schemaRef ds:uri="9a7fb8f8-2e27-4840-86ca-66de109d406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510</Words>
  <Application>Microsoft Office PowerPoint</Application>
  <PresentationFormat>Widescreen</PresentationFormat>
  <Paragraphs>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Office Theme</vt:lpstr>
      <vt:lpstr>Addressing Recommendation 7 of JIU/REP/2020/1</vt:lpstr>
      <vt:lpstr>Four key points for this presentation</vt:lpstr>
      <vt:lpstr>Amendment to the EC Rules and Procedure: Creation of the Executive Disciplinary Committee (Annex 1 to draft Decision 7.1(4)/1)</vt:lpstr>
      <vt:lpstr>Amendment to the Audit and Oversight Terms of Reference (Annex 2 to Draft Decision 7.1(4)/1))</vt:lpstr>
      <vt:lpstr>MOU: Office of Internal Oversight Services (Under Negotiation) INF.7.1(4))</vt:lpstr>
      <vt:lpstr>Contract of the Secretary-General (Draft Recommendation 7.1(4)/1))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Recommendation 7 of JIU/REP/2020/1</dc:title>
  <dc:creator>Daniel Trup</dc:creator>
  <cp:lastModifiedBy>Daniel Trup</cp:lastModifiedBy>
  <cp:revision>1</cp:revision>
  <dcterms:created xsi:type="dcterms:W3CDTF">2023-03-01T16:15:46Z</dcterms:created>
  <dcterms:modified xsi:type="dcterms:W3CDTF">2023-03-01T16:32:19Z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</Properties>
</file>